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07" r:id="rId4"/>
    <p:sldId id="308" r:id="rId5"/>
    <p:sldId id="309" r:id="rId6"/>
    <p:sldId id="310" r:id="rId7"/>
    <p:sldId id="311" r:id="rId8"/>
    <p:sldId id="312" r:id="rId9"/>
    <p:sldId id="313" r:id="rId10"/>
    <p:sldId id="314" r:id="rId11"/>
    <p:sldId id="315" r:id="rId12"/>
    <p:sldId id="316" r:id="rId13"/>
    <p:sldId id="317" r:id="rId14"/>
    <p:sldId id="318" r:id="rId15"/>
    <p:sldId id="319" r:id="rId16"/>
    <p:sldId id="320" r:id="rId17"/>
    <p:sldId id="321" r:id="rId18"/>
    <p:sldId id="322" r:id="rId19"/>
    <p:sldId id="323" r:id="rId20"/>
    <p:sldId id="324" r:id="rId21"/>
    <p:sldId id="325" r:id="rId22"/>
    <p:sldId id="326" r:id="rId23"/>
    <p:sldId id="327" r:id="rId24"/>
    <p:sldId id="328" r:id="rId25"/>
    <p:sldId id="329" r:id="rId26"/>
    <p:sldId id="330" r:id="rId27"/>
    <p:sldId id="331" r:id="rId28"/>
    <p:sldId id="332" r:id="rId29"/>
    <p:sldId id="333" r:id="rId30"/>
    <p:sldId id="334" r:id="rId31"/>
    <p:sldId id="335" r:id="rId32"/>
    <p:sldId id="336" r:id="rId33"/>
    <p:sldId id="337" r:id="rId34"/>
    <p:sldId id="338" r:id="rId35"/>
    <p:sldId id="339" r:id="rId36"/>
    <p:sldId id="340" r:id="rId37"/>
    <p:sldId id="341" r:id="rId38"/>
    <p:sldId id="342" r:id="rId39"/>
    <p:sldId id="343" r:id="rId40"/>
    <p:sldId id="344" r:id="rId41"/>
    <p:sldId id="345" r:id="rId42"/>
    <p:sldId id="306"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yn Cook-Ritchie" userId="bd6a7c089da4cdc9" providerId="LiveId" clId="{5132F72B-0CFD-4C7F-BA69-D16D1B6E7486}"/>
    <pc:docChg chg="modSld">
      <pc:chgData name="Robyn Cook-Ritchie" userId="bd6a7c089da4cdc9" providerId="LiveId" clId="{5132F72B-0CFD-4C7F-BA69-D16D1B6E7486}" dt="2023-02-21T20:00:02.573" v="39" actId="1076"/>
      <pc:docMkLst>
        <pc:docMk/>
      </pc:docMkLst>
      <pc:sldChg chg="modSp mod">
        <pc:chgData name="Robyn Cook-Ritchie" userId="bd6a7c089da4cdc9" providerId="LiveId" clId="{5132F72B-0CFD-4C7F-BA69-D16D1B6E7486}" dt="2023-02-21T19:57:58.679" v="4" actId="1076"/>
        <pc:sldMkLst>
          <pc:docMk/>
          <pc:sldMk cId="4137513771" sldId="257"/>
        </pc:sldMkLst>
        <pc:spChg chg="mod">
          <ac:chgData name="Robyn Cook-Ritchie" userId="bd6a7c089da4cdc9" providerId="LiveId" clId="{5132F72B-0CFD-4C7F-BA69-D16D1B6E7486}" dt="2023-02-21T19:57:53.022" v="2" actId="1076"/>
          <ac:spMkLst>
            <pc:docMk/>
            <pc:sldMk cId="4137513771" sldId="257"/>
            <ac:spMk id="2" creationId="{00000000-0000-0000-0000-000000000000}"/>
          </ac:spMkLst>
        </pc:spChg>
        <pc:spChg chg="mod">
          <ac:chgData name="Robyn Cook-Ritchie" userId="bd6a7c089da4cdc9" providerId="LiveId" clId="{5132F72B-0CFD-4C7F-BA69-D16D1B6E7486}" dt="2023-02-21T19:57:55.264" v="3" actId="1076"/>
          <ac:spMkLst>
            <pc:docMk/>
            <pc:sldMk cId="4137513771" sldId="257"/>
            <ac:spMk id="3" creationId="{00000000-0000-0000-0000-000000000000}"/>
          </ac:spMkLst>
        </pc:spChg>
        <pc:graphicFrameChg chg="mod">
          <ac:chgData name="Robyn Cook-Ritchie" userId="bd6a7c089da4cdc9" providerId="LiveId" clId="{5132F72B-0CFD-4C7F-BA69-D16D1B6E7486}" dt="2023-02-21T19:57:58.679" v="4" actId="1076"/>
          <ac:graphicFrameMkLst>
            <pc:docMk/>
            <pc:sldMk cId="4137513771" sldId="257"/>
            <ac:graphicFrameMk id="4" creationId="{00000000-0000-0000-0000-000000000000}"/>
          </ac:graphicFrameMkLst>
        </pc:graphicFrameChg>
      </pc:sldChg>
      <pc:sldChg chg="modSp mod">
        <pc:chgData name="Robyn Cook-Ritchie" userId="bd6a7c089da4cdc9" providerId="LiveId" clId="{5132F72B-0CFD-4C7F-BA69-D16D1B6E7486}" dt="2023-02-21T19:58:08.382" v="6" actId="1076"/>
        <pc:sldMkLst>
          <pc:docMk/>
          <pc:sldMk cId="1014750150" sldId="310"/>
        </pc:sldMkLst>
        <pc:spChg chg="mod">
          <ac:chgData name="Robyn Cook-Ritchie" userId="bd6a7c089da4cdc9" providerId="LiveId" clId="{5132F72B-0CFD-4C7F-BA69-D16D1B6E7486}" dt="2023-02-21T19:58:08.382" v="6" actId="1076"/>
          <ac:spMkLst>
            <pc:docMk/>
            <pc:sldMk cId="1014750150" sldId="310"/>
            <ac:spMk id="3" creationId="{00000000-0000-0000-0000-000000000000}"/>
          </ac:spMkLst>
        </pc:spChg>
      </pc:sldChg>
      <pc:sldChg chg="modSp mod">
        <pc:chgData name="Robyn Cook-Ritchie" userId="bd6a7c089da4cdc9" providerId="LiveId" clId="{5132F72B-0CFD-4C7F-BA69-D16D1B6E7486}" dt="2023-02-21T19:58:12.554" v="7" actId="12"/>
        <pc:sldMkLst>
          <pc:docMk/>
          <pc:sldMk cId="4177177540" sldId="312"/>
        </pc:sldMkLst>
        <pc:spChg chg="mod">
          <ac:chgData name="Robyn Cook-Ritchie" userId="bd6a7c089da4cdc9" providerId="LiveId" clId="{5132F72B-0CFD-4C7F-BA69-D16D1B6E7486}" dt="2023-02-21T19:58:12.554" v="7" actId="12"/>
          <ac:spMkLst>
            <pc:docMk/>
            <pc:sldMk cId="4177177540" sldId="312"/>
            <ac:spMk id="3" creationId="{00000000-0000-0000-0000-000000000000}"/>
          </ac:spMkLst>
        </pc:spChg>
      </pc:sldChg>
      <pc:sldChg chg="modSp mod">
        <pc:chgData name="Robyn Cook-Ritchie" userId="bd6a7c089da4cdc9" providerId="LiveId" clId="{5132F72B-0CFD-4C7F-BA69-D16D1B6E7486}" dt="2023-02-21T19:58:16.319" v="8" actId="12"/>
        <pc:sldMkLst>
          <pc:docMk/>
          <pc:sldMk cId="2320475406" sldId="313"/>
        </pc:sldMkLst>
        <pc:spChg chg="mod">
          <ac:chgData name="Robyn Cook-Ritchie" userId="bd6a7c089da4cdc9" providerId="LiveId" clId="{5132F72B-0CFD-4C7F-BA69-D16D1B6E7486}" dt="2023-02-21T19:58:16.319" v="8" actId="12"/>
          <ac:spMkLst>
            <pc:docMk/>
            <pc:sldMk cId="2320475406" sldId="313"/>
            <ac:spMk id="3" creationId="{00000000-0000-0000-0000-000000000000}"/>
          </ac:spMkLst>
        </pc:spChg>
      </pc:sldChg>
      <pc:sldChg chg="modSp mod">
        <pc:chgData name="Robyn Cook-Ritchie" userId="bd6a7c089da4cdc9" providerId="LiveId" clId="{5132F72B-0CFD-4C7F-BA69-D16D1B6E7486}" dt="2023-02-21T19:58:23.135" v="9" actId="12"/>
        <pc:sldMkLst>
          <pc:docMk/>
          <pc:sldMk cId="3311321554" sldId="316"/>
        </pc:sldMkLst>
        <pc:spChg chg="mod">
          <ac:chgData name="Robyn Cook-Ritchie" userId="bd6a7c089da4cdc9" providerId="LiveId" clId="{5132F72B-0CFD-4C7F-BA69-D16D1B6E7486}" dt="2023-02-21T19:58:23.135" v="9" actId="12"/>
          <ac:spMkLst>
            <pc:docMk/>
            <pc:sldMk cId="3311321554" sldId="316"/>
            <ac:spMk id="3" creationId="{00000000-0000-0000-0000-000000000000}"/>
          </ac:spMkLst>
        </pc:spChg>
      </pc:sldChg>
      <pc:sldChg chg="modSp mod">
        <pc:chgData name="Robyn Cook-Ritchie" userId="bd6a7c089da4cdc9" providerId="LiveId" clId="{5132F72B-0CFD-4C7F-BA69-D16D1B6E7486}" dt="2023-02-21T19:58:28.120" v="10" actId="12"/>
        <pc:sldMkLst>
          <pc:docMk/>
          <pc:sldMk cId="636466360" sldId="318"/>
        </pc:sldMkLst>
        <pc:spChg chg="mod">
          <ac:chgData name="Robyn Cook-Ritchie" userId="bd6a7c089da4cdc9" providerId="LiveId" clId="{5132F72B-0CFD-4C7F-BA69-D16D1B6E7486}" dt="2023-02-21T19:58:28.120" v="10" actId="12"/>
          <ac:spMkLst>
            <pc:docMk/>
            <pc:sldMk cId="636466360" sldId="318"/>
            <ac:spMk id="3" creationId="{00000000-0000-0000-0000-000000000000}"/>
          </ac:spMkLst>
        </pc:spChg>
      </pc:sldChg>
      <pc:sldChg chg="modSp mod">
        <pc:chgData name="Robyn Cook-Ritchie" userId="bd6a7c089da4cdc9" providerId="LiveId" clId="{5132F72B-0CFD-4C7F-BA69-D16D1B6E7486}" dt="2023-02-21T19:58:30.799" v="11" actId="12"/>
        <pc:sldMkLst>
          <pc:docMk/>
          <pc:sldMk cId="2417818049" sldId="319"/>
        </pc:sldMkLst>
        <pc:spChg chg="mod">
          <ac:chgData name="Robyn Cook-Ritchie" userId="bd6a7c089da4cdc9" providerId="LiveId" clId="{5132F72B-0CFD-4C7F-BA69-D16D1B6E7486}" dt="2023-02-21T19:58:30.799" v="11" actId="12"/>
          <ac:spMkLst>
            <pc:docMk/>
            <pc:sldMk cId="2417818049" sldId="319"/>
            <ac:spMk id="3" creationId="{00000000-0000-0000-0000-000000000000}"/>
          </ac:spMkLst>
        </pc:spChg>
      </pc:sldChg>
      <pc:sldChg chg="modSp mod">
        <pc:chgData name="Robyn Cook-Ritchie" userId="bd6a7c089da4cdc9" providerId="LiveId" clId="{5132F72B-0CFD-4C7F-BA69-D16D1B6E7486}" dt="2023-02-21T19:58:33.390" v="12" actId="12"/>
        <pc:sldMkLst>
          <pc:docMk/>
          <pc:sldMk cId="1257617682" sldId="320"/>
        </pc:sldMkLst>
        <pc:spChg chg="mod">
          <ac:chgData name="Robyn Cook-Ritchie" userId="bd6a7c089da4cdc9" providerId="LiveId" clId="{5132F72B-0CFD-4C7F-BA69-D16D1B6E7486}" dt="2023-02-21T19:58:33.390" v="12" actId="12"/>
          <ac:spMkLst>
            <pc:docMk/>
            <pc:sldMk cId="1257617682" sldId="320"/>
            <ac:spMk id="3" creationId="{00000000-0000-0000-0000-000000000000}"/>
          </ac:spMkLst>
        </pc:spChg>
      </pc:sldChg>
      <pc:sldChg chg="modSp mod">
        <pc:chgData name="Robyn Cook-Ritchie" userId="bd6a7c089da4cdc9" providerId="LiveId" clId="{5132F72B-0CFD-4C7F-BA69-D16D1B6E7486}" dt="2023-02-21T19:58:37.044" v="13" actId="12"/>
        <pc:sldMkLst>
          <pc:docMk/>
          <pc:sldMk cId="4079333967" sldId="321"/>
        </pc:sldMkLst>
        <pc:spChg chg="mod">
          <ac:chgData name="Robyn Cook-Ritchie" userId="bd6a7c089da4cdc9" providerId="LiveId" clId="{5132F72B-0CFD-4C7F-BA69-D16D1B6E7486}" dt="2023-02-21T19:58:37.044" v="13" actId="12"/>
          <ac:spMkLst>
            <pc:docMk/>
            <pc:sldMk cId="4079333967" sldId="321"/>
            <ac:spMk id="3" creationId="{00000000-0000-0000-0000-000000000000}"/>
          </ac:spMkLst>
        </pc:spChg>
      </pc:sldChg>
      <pc:sldChg chg="modSp mod">
        <pc:chgData name="Robyn Cook-Ritchie" userId="bd6a7c089da4cdc9" providerId="LiveId" clId="{5132F72B-0CFD-4C7F-BA69-D16D1B6E7486}" dt="2023-02-21T19:58:40.828" v="14" actId="12"/>
        <pc:sldMkLst>
          <pc:docMk/>
          <pc:sldMk cId="2172089460" sldId="322"/>
        </pc:sldMkLst>
        <pc:spChg chg="mod">
          <ac:chgData name="Robyn Cook-Ritchie" userId="bd6a7c089da4cdc9" providerId="LiveId" clId="{5132F72B-0CFD-4C7F-BA69-D16D1B6E7486}" dt="2023-02-21T19:58:40.828" v="14" actId="12"/>
          <ac:spMkLst>
            <pc:docMk/>
            <pc:sldMk cId="2172089460" sldId="322"/>
            <ac:spMk id="3" creationId="{00000000-0000-0000-0000-000000000000}"/>
          </ac:spMkLst>
        </pc:spChg>
      </pc:sldChg>
      <pc:sldChg chg="modSp mod">
        <pc:chgData name="Robyn Cook-Ritchie" userId="bd6a7c089da4cdc9" providerId="LiveId" clId="{5132F72B-0CFD-4C7F-BA69-D16D1B6E7486}" dt="2023-02-21T19:58:44.626" v="15" actId="12"/>
        <pc:sldMkLst>
          <pc:docMk/>
          <pc:sldMk cId="512131320" sldId="323"/>
        </pc:sldMkLst>
        <pc:spChg chg="mod">
          <ac:chgData name="Robyn Cook-Ritchie" userId="bd6a7c089da4cdc9" providerId="LiveId" clId="{5132F72B-0CFD-4C7F-BA69-D16D1B6E7486}" dt="2023-02-21T19:58:44.626" v="15" actId="12"/>
          <ac:spMkLst>
            <pc:docMk/>
            <pc:sldMk cId="512131320" sldId="323"/>
            <ac:spMk id="3" creationId="{00000000-0000-0000-0000-000000000000}"/>
          </ac:spMkLst>
        </pc:spChg>
      </pc:sldChg>
      <pc:sldChg chg="modSp mod">
        <pc:chgData name="Robyn Cook-Ritchie" userId="bd6a7c089da4cdc9" providerId="LiveId" clId="{5132F72B-0CFD-4C7F-BA69-D16D1B6E7486}" dt="2023-02-21T19:59:09.490" v="26" actId="1076"/>
        <pc:sldMkLst>
          <pc:docMk/>
          <pc:sldMk cId="1347611308" sldId="325"/>
        </pc:sldMkLst>
        <pc:spChg chg="mod">
          <ac:chgData name="Robyn Cook-Ritchie" userId="bd6a7c089da4cdc9" providerId="LiveId" clId="{5132F72B-0CFD-4C7F-BA69-D16D1B6E7486}" dt="2023-02-21T19:59:09.490" v="26" actId="1076"/>
          <ac:spMkLst>
            <pc:docMk/>
            <pc:sldMk cId="1347611308" sldId="325"/>
            <ac:spMk id="2" creationId="{00000000-0000-0000-0000-000000000000}"/>
          </ac:spMkLst>
        </pc:spChg>
        <pc:spChg chg="mod">
          <ac:chgData name="Robyn Cook-Ritchie" userId="bd6a7c089da4cdc9" providerId="LiveId" clId="{5132F72B-0CFD-4C7F-BA69-D16D1B6E7486}" dt="2023-02-21T19:59:07.451" v="25" actId="1076"/>
          <ac:spMkLst>
            <pc:docMk/>
            <pc:sldMk cId="1347611308" sldId="325"/>
            <ac:spMk id="3" creationId="{00000000-0000-0000-0000-000000000000}"/>
          </ac:spMkLst>
        </pc:spChg>
        <pc:picChg chg="mod">
          <ac:chgData name="Robyn Cook-Ritchie" userId="bd6a7c089da4cdc9" providerId="LiveId" clId="{5132F72B-0CFD-4C7F-BA69-D16D1B6E7486}" dt="2023-02-21T19:59:02.747" v="23" actId="1076"/>
          <ac:picMkLst>
            <pc:docMk/>
            <pc:sldMk cId="1347611308" sldId="325"/>
            <ac:picMk id="4" creationId="{00000000-0000-0000-0000-000000000000}"/>
          </ac:picMkLst>
        </pc:picChg>
      </pc:sldChg>
      <pc:sldChg chg="modSp mod">
        <pc:chgData name="Robyn Cook-Ritchie" userId="bd6a7c089da4cdc9" providerId="LiveId" clId="{5132F72B-0CFD-4C7F-BA69-D16D1B6E7486}" dt="2023-02-21T19:59:15.529" v="27" actId="12"/>
        <pc:sldMkLst>
          <pc:docMk/>
          <pc:sldMk cId="943267355" sldId="327"/>
        </pc:sldMkLst>
        <pc:spChg chg="mod">
          <ac:chgData name="Robyn Cook-Ritchie" userId="bd6a7c089da4cdc9" providerId="LiveId" clId="{5132F72B-0CFD-4C7F-BA69-D16D1B6E7486}" dt="2023-02-21T19:59:15.529" v="27" actId="12"/>
          <ac:spMkLst>
            <pc:docMk/>
            <pc:sldMk cId="943267355" sldId="327"/>
            <ac:spMk id="3" creationId="{00000000-0000-0000-0000-000000000000}"/>
          </ac:spMkLst>
        </pc:spChg>
      </pc:sldChg>
      <pc:sldChg chg="modSp mod">
        <pc:chgData name="Robyn Cook-Ritchie" userId="bd6a7c089da4cdc9" providerId="LiveId" clId="{5132F72B-0CFD-4C7F-BA69-D16D1B6E7486}" dt="2023-02-21T19:59:19.260" v="28" actId="12"/>
        <pc:sldMkLst>
          <pc:docMk/>
          <pc:sldMk cId="1362665748" sldId="328"/>
        </pc:sldMkLst>
        <pc:spChg chg="mod">
          <ac:chgData name="Robyn Cook-Ritchie" userId="bd6a7c089da4cdc9" providerId="LiveId" clId="{5132F72B-0CFD-4C7F-BA69-D16D1B6E7486}" dt="2023-02-21T19:59:19.260" v="28" actId="12"/>
          <ac:spMkLst>
            <pc:docMk/>
            <pc:sldMk cId="1362665748" sldId="328"/>
            <ac:spMk id="3" creationId="{00000000-0000-0000-0000-000000000000}"/>
          </ac:spMkLst>
        </pc:spChg>
      </pc:sldChg>
      <pc:sldChg chg="modSp mod">
        <pc:chgData name="Robyn Cook-Ritchie" userId="bd6a7c089da4cdc9" providerId="LiveId" clId="{5132F72B-0CFD-4C7F-BA69-D16D1B6E7486}" dt="2023-02-21T19:59:22.103" v="29" actId="12"/>
        <pc:sldMkLst>
          <pc:docMk/>
          <pc:sldMk cId="3376309313" sldId="329"/>
        </pc:sldMkLst>
        <pc:spChg chg="mod">
          <ac:chgData name="Robyn Cook-Ritchie" userId="bd6a7c089da4cdc9" providerId="LiveId" clId="{5132F72B-0CFD-4C7F-BA69-D16D1B6E7486}" dt="2023-02-21T19:59:22.103" v="29" actId="12"/>
          <ac:spMkLst>
            <pc:docMk/>
            <pc:sldMk cId="3376309313" sldId="329"/>
            <ac:spMk id="3" creationId="{00000000-0000-0000-0000-000000000000}"/>
          </ac:spMkLst>
        </pc:spChg>
      </pc:sldChg>
      <pc:sldChg chg="modSp mod">
        <pc:chgData name="Robyn Cook-Ritchie" userId="bd6a7c089da4cdc9" providerId="LiveId" clId="{5132F72B-0CFD-4C7F-BA69-D16D1B6E7486}" dt="2023-02-21T19:59:25.022" v="30" actId="12"/>
        <pc:sldMkLst>
          <pc:docMk/>
          <pc:sldMk cId="3187180146" sldId="330"/>
        </pc:sldMkLst>
        <pc:spChg chg="mod">
          <ac:chgData name="Robyn Cook-Ritchie" userId="bd6a7c089da4cdc9" providerId="LiveId" clId="{5132F72B-0CFD-4C7F-BA69-D16D1B6E7486}" dt="2023-02-21T19:59:25.022" v="30" actId="12"/>
          <ac:spMkLst>
            <pc:docMk/>
            <pc:sldMk cId="3187180146" sldId="330"/>
            <ac:spMk id="3" creationId="{00000000-0000-0000-0000-000000000000}"/>
          </ac:spMkLst>
        </pc:spChg>
      </pc:sldChg>
      <pc:sldChg chg="modSp mod">
        <pc:chgData name="Robyn Cook-Ritchie" userId="bd6a7c089da4cdc9" providerId="LiveId" clId="{5132F72B-0CFD-4C7F-BA69-D16D1B6E7486}" dt="2023-02-21T19:59:28.106" v="31" actId="12"/>
        <pc:sldMkLst>
          <pc:docMk/>
          <pc:sldMk cId="726102345" sldId="331"/>
        </pc:sldMkLst>
        <pc:spChg chg="mod">
          <ac:chgData name="Robyn Cook-Ritchie" userId="bd6a7c089da4cdc9" providerId="LiveId" clId="{5132F72B-0CFD-4C7F-BA69-D16D1B6E7486}" dt="2023-02-21T19:59:28.106" v="31" actId="12"/>
          <ac:spMkLst>
            <pc:docMk/>
            <pc:sldMk cId="726102345" sldId="331"/>
            <ac:spMk id="3" creationId="{00000000-0000-0000-0000-000000000000}"/>
          </ac:spMkLst>
        </pc:spChg>
      </pc:sldChg>
      <pc:sldChg chg="modSp mod">
        <pc:chgData name="Robyn Cook-Ritchie" userId="bd6a7c089da4cdc9" providerId="LiveId" clId="{5132F72B-0CFD-4C7F-BA69-D16D1B6E7486}" dt="2023-02-21T19:59:33.815" v="32" actId="12"/>
        <pc:sldMkLst>
          <pc:docMk/>
          <pc:sldMk cId="4281713355" sldId="333"/>
        </pc:sldMkLst>
        <pc:spChg chg="mod">
          <ac:chgData name="Robyn Cook-Ritchie" userId="bd6a7c089da4cdc9" providerId="LiveId" clId="{5132F72B-0CFD-4C7F-BA69-D16D1B6E7486}" dt="2023-02-21T19:59:33.815" v="32" actId="12"/>
          <ac:spMkLst>
            <pc:docMk/>
            <pc:sldMk cId="4281713355" sldId="333"/>
            <ac:spMk id="3" creationId="{00000000-0000-0000-0000-000000000000}"/>
          </ac:spMkLst>
        </pc:spChg>
      </pc:sldChg>
      <pc:sldChg chg="modSp mod">
        <pc:chgData name="Robyn Cook-Ritchie" userId="bd6a7c089da4cdc9" providerId="LiveId" clId="{5132F72B-0CFD-4C7F-BA69-D16D1B6E7486}" dt="2023-02-21T19:59:37.873" v="33" actId="12"/>
        <pc:sldMkLst>
          <pc:docMk/>
          <pc:sldMk cId="3246914962" sldId="334"/>
        </pc:sldMkLst>
        <pc:spChg chg="mod">
          <ac:chgData name="Robyn Cook-Ritchie" userId="bd6a7c089da4cdc9" providerId="LiveId" clId="{5132F72B-0CFD-4C7F-BA69-D16D1B6E7486}" dt="2023-02-21T19:59:37.873" v="33" actId="12"/>
          <ac:spMkLst>
            <pc:docMk/>
            <pc:sldMk cId="3246914962" sldId="334"/>
            <ac:spMk id="3" creationId="{00000000-0000-0000-0000-000000000000}"/>
          </ac:spMkLst>
        </pc:spChg>
      </pc:sldChg>
      <pc:sldChg chg="modSp mod">
        <pc:chgData name="Robyn Cook-Ritchie" userId="bd6a7c089da4cdc9" providerId="LiveId" clId="{5132F72B-0CFD-4C7F-BA69-D16D1B6E7486}" dt="2023-02-21T19:59:42.602" v="34" actId="12"/>
        <pc:sldMkLst>
          <pc:docMk/>
          <pc:sldMk cId="2821074163" sldId="336"/>
        </pc:sldMkLst>
        <pc:spChg chg="mod">
          <ac:chgData name="Robyn Cook-Ritchie" userId="bd6a7c089da4cdc9" providerId="LiveId" clId="{5132F72B-0CFD-4C7F-BA69-D16D1B6E7486}" dt="2023-02-21T19:59:42.602" v="34" actId="12"/>
          <ac:spMkLst>
            <pc:docMk/>
            <pc:sldMk cId="2821074163" sldId="336"/>
            <ac:spMk id="3" creationId="{00000000-0000-0000-0000-000000000000}"/>
          </ac:spMkLst>
        </pc:spChg>
      </pc:sldChg>
      <pc:sldChg chg="modSp mod">
        <pc:chgData name="Robyn Cook-Ritchie" userId="bd6a7c089da4cdc9" providerId="LiveId" clId="{5132F72B-0CFD-4C7F-BA69-D16D1B6E7486}" dt="2023-02-21T19:59:45.714" v="35" actId="12"/>
        <pc:sldMkLst>
          <pc:docMk/>
          <pc:sldMk cId="1582546478" sldId="337"/>
        </pc:sldMkLst>
        <pc:spChg chg="mod">
          <ac:chgData name="Robyn Cook-Ritchie" userId="bd6a7c089da4cdc9" providerId="LiveId" clId="{5132F72B-0CFD-4C7F-BA69-D16D1B6E7486}" dt="2023-02-21T19:59:45.714" v="35" actId="12"/>
          <ac:spMkLst>
            <pc:docMk/>
            <pc:sldMk cId="1582546478" sldId="337"/>
            <ac:spMk id="3" creationId="{00000000-0000-0000-0000-000000000000}"/>
          </ac:spMkLst>
        </pc:spChg>
      </pc:sldChg>
      <pc:sldChg chg="modSp mod">
        <pc:chgData name="Robyn Cook-Ritchie" userId="bd6a7c089da4cdc9" providerId="LiveId" clId="{5132F72B-0CFD-4C7F-BA69-D16D1B6E7486}" dt="2023-02-21T19:59:50.515" v="36" actId="12"/>
        <pc:sldMkLst>
          <pc:docMk/>
          <pc:sldMk cId="2672057161" sldId="340"/>
        </pc:sldMkLst>
        <pc:spChg chg="mod">
          <ac:chgData name="Robyn Cook-Ritchie" userId="bd6a7c089da4cdc9" providerId="LiveId" clId="{5132F72B-0CFD-4C7F-BA69-D16D1B6E7486}" dt="2023-02-21T19:59:50.515" v="36" actId="12"/>
          <ac:spMkLst>
            <pc:docMk/>
            <pc:sldMk cId="2672057161" sldId="340"/>
            <ac:spMk id="3" creationId="{00000000-0000-0000-0000-000000000000}"/>
          </ac:spMkLst>
        </pc:spChg>
      </pc:sldChg>
      <pc:sldChg chg="modSp mod">
        <pc:chgData name="Robyn Cook-Ritchie" userId="bd6a7c089da4cdc9" providerId="LiveId" clId="{5132F72B-0CFD-4C7F-BA69-D16D1B6E7486}" dt="2023-02-21T19:59:56.410" v="37" actId="12"/>
        <pc:sldMkLst>
          <pc:docMk/>
          <pc:sldMk cId="1285306003" sldId="342"/>
        </pc:sldMkLst>
        <pc:spChg chg="mod">
          <ac:chgData name="Robyn Cook-Ritchie" userId="bd6a7c089da4cdc9" providerId="LiveId" clId="{5132F72B-0CFD-4C7F-BA69-D16D1B6E7486}" dt="2023-02-21T19:59:56.410" v="37" actId="12"/>
          <ac:spMkLst>
            <pc:docMk/>
            <pc:sldMk cId="1285306003" sldId="342"/>
            <ac:spMk id="3" creationId="{00000000-0000-0000-0000-000000000000}"/>
          </ac:spMkLst>
        </pc:spChg>
      </pc:sldChg>
      <pc:sldChg chg="modSp mod">
        <pc:chgData name="Robyn Cook-Ritchie" userId="bd6a7c089da4cdc9" providerId="LiveId" clId="{5132F72B-0CFD-4C7F-BA69-D16D1B6E7486}" dt="2023-02-21T20:00:02.573" v="39" actId="1076"/>
        <pc:sldMkLst>
          <pc:docMk/>
          <pc:sldMk cId="82460823" sldId="344"/>
        </pc:sldMkLst>
        <pc:spChg chg="mod">
          <ac:chgData name="Robyn Cook-Ritchie" userId="bd6a7c089da4cdc9" providerId="LiveId" clId="{5132F72B-0CFD-4C7F-BA69-D16D1B6E7486}" dt="2023-02-21T20:00:02.573" v="39" actId="1076"/>
          <ac:spMkLst>
            <pc:docMk/>
            <pc:sldMk cId="82460823" sldId="344"/>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4408868"/>
          </a:xfrm>
        </p:spPr>
        <p:txBody>
          <a:bodyPr>
            <a:normAutofit/>
          </a:bodyPr>
          <a:lstStyle>
            <a:lvl1pPr>
              <a:defRPr sz="2000"/>
            </a:lvl1pPr>
            <a:lvl2pPr>
              <a:defRPr sz="1800"/>
            </a:lvl2pPr>
            <a:lvl3pPr>
              <a:defRPr sz="1600"/>
            </a:lvl3pPr>
            <a:lvl4pPr>
              <a:defRPr sz="1400"/>
            </a:lvl4pPr>
            <a:lvl5pP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2/21/2023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a:t>Get Set for</a:t>
            </a:r>
            <a:br>
              <a:rPr lang="en-CA" dirty="0"/>
            </a:br>
            <a:r>
              <a:rPr lang="en-CA" dirty="0"/>
              <a:t>Customer Service</a:t>
            </a:r>
          </a:p>
        </p:txBody>
      </p:sp>
      <p:sp>
        <p:nvSpPr>
          <p:cNvPr id="3" name="Subtitle 2"/>
          <p:cNvSpPr>
            <a:spLocks noGrp="1"/>
          </p:cNvSpPr>
          <p:nvPr>
            <p:ph type="subTitle" idx="1"/>
          </p:nvPr>
        </p:nvSpPr>
        <p:spPr/>
        <p:txBody>
          <a:bodyPr>
            <a:normAutofit/>
          </a:bodyPr>
          <a:lstStyle/>
          <a:p>
            <a:r>
              <a:rPr lang="en-CA" sz="2400" b="1" dirty="0"/>
              <a:t>SESSION 6</a:t>
            </a:r>
          </a:p>
        </p:txBody>
      </p:sp>
    </p:spTree>
    <p:extLst>
      <p:ext uri="{BB962C8B-B14F-4D97-AF65-F5344CB8AC3E}">
        <p14:creationId xmlns:p14="http://schemas.microsoft.com/office/powerpoint/2010/main" val="3721318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Interactive Voice Response (IVR) Systems</a:t>
            </a:r>
          </a:p>
        </p:txBody>
      </p:sp>
      <p:sp>
        <p:nvSpPr>
          <p:cNvPr id="3" name="Content Placeholder 2"/>
          <p:cNvSpPr>
            <a:spLocks noGrp="1"/>
          </p:cNvSpPr>
          <p:nvPr>
            <p:ph idx="1"/>
          </p:nvPr>
        </p:nvSpPr>
        <p:spPr/>
        <p:txBody>
          <a:bodyPr/>
          <a:lstStyle/>
          <a:p>
            <a:r>
              <a:rPr lang="en-US" dirty="0"/>
              <a:t>An interactive voice response system (IVR) asks customers to press a button on their telephone keypad to select which service they want. </a:t>
            </a:r>
          </a:p>
          <a:p>
            <a:r>
              <a:rPr lang="en-US" dirty="0"/>
              <a:t>The technology then routes the call to the most appropriate agent to handle the enquiry. </a:t>
            </a:r>
          </a:p>
          <a:p>
            <a:r>
              <a:rPr lang="en-US" dirty="0"/>
              <a:t>Alternatively, it can ask the customers to use their own telephone keypad to key information that will help the agent to validate who they are. </a:t>
            </a:r>
          </a:p>
          <a:p>
            <a:pPr lvl="1"/>
            <a:r>
              <a:rPr lang="en-US" dirty="0"/>
              <a:t>For example, account numbers.  </a:t>
            </a:r>
            <a:endParaRPr lang="en-CA" dirty="0"/>
          </a:p>
          <a:p>
            <a:endParaRPr lang="en-CA" dirty="0"/>
          </a:p>
        </p:txBody>
      </p:sp>
    </p:spTree>
    <p:extLst>
      <p:ext uri="{BB962C8B-B14F-4D97-AF65-F5344CB8AC3E}">
        <p14:creationId xmlns:p14="http://schemas.microsoft.com/office/powerpoint/2010/main" val="3717222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Email </a:t>
            </a:r>
          </a:p>
        </p:txBody>
      </p:sp>
      <p:sp>
        <p:nvSpPr>
          <p:cNvPr id="3" name="Content Placeholder 2"/>
          <p:cNvSpPr>
            <a:spLocks noGrp="1"/>
          </p:cNvSpPr>
          <p:nvPr>
            <p:ph idx="1"/>
          </p:nvPr>
        </p:nvSpPr>
        <p:spPr/>
        <p:txBody>
          <a:bodyPr/>
          <a:lstStyle/>
          <a:p>
            <a:r>
              <a:rPr lang="en-US" dirty="0"/>
              <a:t>Using an email system might be an important task on a daily basis when working in a customer service setting. </a:t>
            </a:r>
          </a:p>
          <a:p>
            <a:r>
              <a:rPr lang="en-US" dirty="0"/>
              <a:t>It is essential that you are familiar with common email features.</a:t>
            </a:r>
            <a:endParaRPr lang="en-CA" dirty="0"/>
          </a:p>
          <a:p>
            <a:endParaRPr lang="en-CA" dirty="0"/>
          </a:p>
        </p:txBody>
      </p:sp>
    </p:spTree>
    <p:extLst>
      <p:ext uri="{BB962C8B-B14F-4D97-AF65-F5344CB8AC3E}">
        <p14:creationId xmlns:p14="http://schemas.microsoft.com/office/powerpoint/2010/main" val="269318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Activity </a:t>
            </a:r>
          </a:p>
        </p:txBody>
      </p:sp>
      <p:sp>
        <p:nvSpPr>
          <p:cNvPr id="3" name="Content Placeholder 2"/>
          <p:cNvSpPr>
            <a:spLocks noGrp="1"/>
          </p:cNvSpPr>
          <p:nvPr>
            <p:ph idx="1"/>
          </p:nvPr>
        </p:nvSpPr>
        <p:spPr/>
        <p:txBody>
          <a:bodyPr/>
          <a:lstStyle/>
          <a:p>
            <a:pPr marL="0" indent="0">
              <a:buNone/>
            </a:pPr>
            <a:r>
              <a:rPr lang="en-US" dirty="0"/>
              <a:t>Log into your email account and follow along as we begin to review the common features of an email account. </a:t>
            </a:r>
            <a:endParaRPr lang="en-CA" dirty="0"/>
          </a:p>
          <a:p>
            <a:endParaRPr lang="en-CA" dirty="0"/>
          </a:p>
        </p:txBody>
      </p:sp>
      <p:pic>
        <p:nvPicPr>
          <p:cNvPr id="4" name="Picture 3"/>
          <p:cNvPicPr>
            <a:picLocks noChangeAspect="1"/>
          </p:cNvPicPr>
          <p:nvPr/>
        </p:nvPicPr>
        <p:blipFill>
          <a:blip r:embed="rId2"/>
          <a:stretch>
            <a:fillRect/>
          </a:stretch>
        </p:blipFill>
        <p:spPr>
          <a:xfrm>
            <a:off x="1790786" y="624110"/>
            <a:ext cx="640135" cy="640135"/>
          </a:xfrm>
          <a:prstGeom prst="rect">
            <a:avLst/>
          </a:prstGeom>
        </p:spPr>
      </p:pic>
    </p:spTree>
    <p:extLst>
      <p:ext uri="{BB962C8B-B14F-4D97-AF65-F5344CB8AC3E}">
        <p14:creationId xmlns:p14="http://schemas.microsoft.com/office/powerpoint/2010/main" val="3311321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Inbox</a:t>
            </a:r>
          </a:p>
        </p:txBody>
      </p:sp>
      <p:sp>
        <p:nvSpPr>
          <p:cNvPr id="3" name="Content Placeholder 2"/>
          <p:cNvSpPr>
            <a:spLocks noGrp="1"/>
          </p:cNvSpPr>
          <p:nvPr>
            <p:ph idx="1"/>
          </p:nvPr>
        </p:nvSpPr>
        <p:spPr/>
        <p:txBody>
          <a:bodyPr/>
          <a:lstStyle/>
          <a:p>
            <a:r>
              <a:rPr lang="en-US" dirty="0"/>
              <a:t>When you log in to any email account, you will automatically be in your inbox. </a:t>
            </a:r>
          </a:p>
          <a:p>
            <a:r>
              <a:rPr lang="en-US" dirty="0"/>
              <a:t>The inbox is a folder where unread and read emails are stored that you have not deleted, or moved to another folder. </a:t>
            </a:r>
          </a:p>
          <a:p>
            <a:r>
              <a:rPr lang="en-US" dirty="0"/>
              <a:t>Emails that have been read, will usually stand out somehow, whether it is bold, or highlighted a different </a:t>
            </a:r>
            <a:r>
              <a:rPr lang="en-US" dirty="0" err="1"/>
              <a:t>colour</a:t>
            </a:r>
            <a:r>
              <a:rPr lang="en-US" dirty="0"/>
              <a:t>. </a:t>
            </a:r>
            <a:endParaRPr lang="en-CA" dirty="0"/>
          </a:p>
          <a:p>
            <a:endParaRPr lang="en-CA" dirty="0"/>
          </a:p>
        </p:txBody>
      </p:sp>
    </p:spTree>
    <p:extLst>
      <p:ext uri="{BB962C8B-B14F-4D97-AF65-F5344CB8AC3E}">
        <p14:creationId xmlns:p14="http://schemas.microsoft.com/office/powerpoint/2010/main" val="3530427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Sent</a:t>
            </a:r>
          </a:p>
        </p:txBody>
      </p:sp>
      <p:sp>
        <p:nvSpPr>
          <p:cNvPr id="3" name="Content Placeholder 2"/>
          <p:cNvSpPr>
            <a:spLocks noGrp="1"/>
          </p:cNvSpPr>
          <p:nvPr>
            <p:ph idx="1"/>
          </p:nvPr>
        </p:nvSpPr>
        <p:spPr/>
        <p:txBody>
          <a:bodyPr/>
          <a:lstStyle/>
          <a:p>
            <a:pPr marL="0" indent="0">
              <a:buNone/>
            </a:pPr>
            <a:r>
              <a:rPr lang="en-US" dirty="0"/>
              <a:t>After you have sent an email, it will automatically be stored in the sent folder. </a:t>
            </a:r>
            <a:endParaRPr lang="en-CA" dirty="0"/>
          </a:p>
          <a:p>
            <a:endParaRPr lang="en-CA" dirty="0"/>
          </a:p>
        </p:txBody>
      </p:sp>
    </p:spTree>
    <p:extLst>
      <p:ext uri="{BB962C8B-B14F-4D97-AF65-F5344CB8AC3E}">
        <p14:creationId xmlns:p14="http://schemas.microsoft.com/office/powerpoint/2010/main" val="636466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Spam / Junk</a:t>
            </a:r>
          </a:p>
        </p:txBody>
      </p:sp>
      <p:sp>
        <p:nvSpPr>
          <p:cNvPr id="3" name="Content Placeholder 2"/>
          <p:cNvSpPr>
            <a:spLocks noGrp="1"/>
          </p:cNvSpPr>
          <p:nvPr>
            <p:ph idx="1"/>
          </p:nvPr>
        </p:nvSpPr>
        <p:spPr/>
        <p:txBody>
          <a:bodyPr/>
          <a:lstStyle/>
          <a:p>
            <a:pPr marL="0" indent="0">
              <a:buNone/>
            </a:pPr>
            <a:r>
              <a:rPr lang="en-US" dirty="0"/>
              <a:t>Emails such as advertisements, that your email account blocks are stored here. </a:t>
            </a:r>
            <a:endParaRPr lang="en-CA" dirty="0"/>
          </a:p>
          <a:p>
            <a:endParaRPr lang="en-CA" dirty="0"/>
          </a:p>
        </p:txBody>
      </p:sp>
    </p:spTree>
    <p:extLst>
      <p:ext uri="{BB962C8B-B14F-4D97-AF65-F5344CB8AC3E}">
        <p14:creationId xmlns:p14="http://schemas.microsoft.com/office/powerpoint/2010/main" val="24178180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Trash / Deleted </a:t>
            </a:r>
          </a:p>
        </p:txBody>
      </p:sp>
      <p:sp>
        <p:nvSpPr>
          <p:cNvPr id="3" name="Content Placeholder 2"/>
          <p:cNvSpPr>
            <a:spLocks noGrp="1"/>
          </p:cNvSpPr>
          <p:nvPr>
            <p:ph idx="1"/>
          </p:nvPr>
        </p:nvSpPr>
        <p:spPr/>
        <p:txBody>
          <a:bodyPr/>
          <a:lstStyle/>
          <a:p>
            <a:pPr marL="0" indent="0">
              <a:buNone/>
            </a:pPr>
            <a:r>
              <a:rPr lang="en-US" dirty="0"/>
              <a:t>Emails that you have deleted are stored here. </a:t>
            </a:r>
            <a:endParaRPr lang="en-CA" dirty="0"/>
          </a:p>
          <a:p>
            <a:endParaRPr lang="en-CA" dirty="0"/>
          </a:p>
        </p:txBody>
      </p:sp>
    </p:spTree>
    <p:extLst>
      <p:ext uri="{BB962C8B-B14F-4D97-AF65-F5344CB8AC3E}">
        <p14:creationId xmlns:p14="http://schemas.microsoft.com/office/powerpoint/2010/main" val="12576176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Drafts</a:t>
            </a:r>
          </a:p>
        </p:txBody>
      </p:sp>
      <p:sp>
        <p:nvSpPr>
          <p:cNvPr id="3" name="Content Placeholder 2"/>
          <p:cNvSpPr>
            <a:spLocks noGrp="1"/>
          </p:cNvSpPr>
          <p:nvPr>
            <p:ph idx="1"/>
          </p:nvPr>
        </p:nvSpPr>
        <p:spPr/>
        <p:txBody>
          <a:bodyPr/>
          <a:lstStyle/>
          <a:p>
            <a:pPr marL="0" indent="0">
              <a:buNone/>
            </a:pPr>
            <a:r>
              <a:rPr lang="en-US" dirty="0"/>
              <a:t>Emails you are working on are stored in this folder. </a:t>
            </a:r>
            <a:endParaRPr lang="en-CA" dirty="0"/>
          </a:p>
          <a:p>
            <a:endParaRPr lang="en-CA" dirty="0"/>
          </a:p>
        </p:txBody>
      </p:sp>
    </p:spTree>
    <p:extLst>
      <p:ext uri="{BB962C8B-B14F-4D97-AF65-F5344CB8AC3E}">
        <p14:creationId xmlns:p14="http://schemas.microsoft.com/office/powerpoint/2010/main" val="4079333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Folders</a:t>
            </a:r>
          </a:p>
        </p:txBody>
      </p:sp>
      <p:sp>
        <p:nvSpPr>
          <p:cNvPr id="3" name="Content Placeholder 2"/>
          <p:cNvSpPr>
            <a:spLocks noGrp="1"/>
          </p:cNvSpPr>
          <p:nvPr>
            <p:ph idx="1"/>
          </p:nvPr>
        </p:nvSpPr>
        <p:spPr/>
        <p:txBody>
          <a:bodyPr/>
          <a:lstStyle/>
          <a:p>
            <a:pPr marL="0" indent="0">
              <a:buNone/>
            </a:pPr>
            <a:r>
              <a:rPr lang="en-US" dirty="0"/>
              <a:t>In any email account, you can create folders to organize your emails. </a:t>
            </a:r>
          </a:p>
          <a:p>
            <a:pPr lvl="1"/>
            <a:r>
              <a:rPr lang="en-US" dirty="0"/>
              <a:t>In Gmail, folders are called “labels”.</a:t>
            </a:r>
            <a:endParaRPr lang="en-CA" dirty="0"/>
          </a:p>
          <a:p>
            <a:endParaRPr lang="en-CA" dirty="0"/>
          </a:p>
        </p:txBody>
      </p:sp>
    </p:spTree>
    <p:extLst>
      <p:ext uri="{BB962C8B-B14F-4D97-AF65-F5344CB8AC3E}">
        <p14:creationId xmlns:p14="http://schemas.microsoft.com/office/powerpoint/2010/main" val="21720894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Activity </a:t>
            </a:r>
          </a:p>
        </p:txBody>
      </p:sp>
      <p:sp>
        <p:nvSpPr>
          <p:cNvPr id="3" name="Content Placeholder 2"/>
          <p:cNvSpPr>
            <a:spLocks noGrp="1"/>
          </p:cNvSpPr>
          <p:nvPr>
            <p:ph idx="1"/>
          </p:nvPr>
        </p:nvSpPr>
        <p:spPr/>
        <p:txBody>
          <a:bodyPr/>
          <a:lstStyle/>
          <a:p>
            <a:pPr marL="0" indent="0">
              <a:buNone/>
            </a:pPr>
            <a:r>
              <a:rPr lang="en-US" dirty="0"/>
              <a:t>Follow the steps below to create a new label/folder in your email account. </a:t>
            </a:r>
            <a:endParaRPr lang="en-CA" dirty="0"/>
          </a:p>
          <a:p>
            <a:pPr lvl="1"/>
            <a:r>
              <a:rPr lang="en-US" dirty="0"/>
              <a:t>You will see a link in the list at the left of your screen called “create new label” or “new folder”. </a:t>
            </a:r>
          </a:p>
          <a:p>
            <a:pPr lvl="1"/>
            <a:r>
              <a:rPr lang="en-US" dirty="0"/>
              <a:t>Click on this link. If you can not see this link, let your facilitator know. </a:t>
            </a:r>
            <a:endParaRPr lang="en-CA" dirty="0"/>
          </a:p>
          <a:p>
            <a:pPr lvl="1"/>
            <a:r>
              <a:rPr lang="en-US" dirty="0"/>
              <a:t>Name your label/folder “test”.</a:t>
            </a:r>
            <a:endParaRPr lang="en-CA" dirty="0"/>
          </a:p>
          <a:p>
            <a:endParaRPr lang="en-CA" dirty="0"/>
          </a:p>
        </p:txBody>
      </p:sp>
      <p:pic>
        <p:nvPicPr>
          <p:cNvPr id="4" name="Picture 3"/>
          <p:cNvPicPr>
            <a:picLocks noChangeAspect="1"/>
          </p:cNvPicPr>
          <p:nvPr/>
        </p:nvPicPr>
        <p:blipFill>
          <a:blip r:embed="rId2"/>
          <a:stretch>
            <a:fillRect/>
          </a:stretch>
        </p:blipFill>
        <p:spPr>
          <a:xfrm>
            <a:off x="1667957" y="624110"/>
            <a:ext cx="640135" cy="640135"/>
          </a:xfrm>
          <a:prstGeom prst="rect">
            <a:avLst/>
          </a:prstGeom>
        </p:spPr>
      </p:pic>
    </p:spTree>
    <p:extLst>
      <p:ext uri="{BB962C8B-B14F-4D97-AF65-F5344CB8AC3E}">
        <p14:creationId xmlns:p14="http://schemas.microsoft.com/office/powerpoint/2010/main" val="512131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786793" y="494714"/>
            <a:ext cx="8911687" cy="1280890"/>
          </a:xfrm>
        </p:spPr>
        <p:txBody>
          <a:bodyPr/>
          <a:lstStyle/>
          <a:p>
            <a:r>
              <a:rPr lang="en-CA" dirty="0"/>
              <a:t>Session 6</a:t>
            </a:r>
          </a:p>
        </p:txBody>
      </p:sp>
      <p:sp>
        <p:nvSpPr>
          <p:cNvPr id="3" name="Content Placeholder 2"/>
          <p:cNvSpPr>
            <a:spLocks noGrp="1"/>
          </p:cNvSpPr>
          <p:nvPr>
            <p:ph idx="1"/>
          </p:nvPr>
        </p:nvSpPr>
        <p:spPr>
          <a:xfrm>
            <a:off x="1786793" y="1417607"/>
            <a:ext cx="8915400" cy="4408868"/>
          </a:xfrm>
        </p:spPr>
        <p:txBody>
          <a:bodyPr/>
          <a:lstStyle/>
          <a:p>
            <a:pPr marL="0" indent="0">
              <a:buNone/>
            </a:pPr>
            <a:r>
              <a:rPr lang="en-US" dirty="0"/>
              <a:t>In this session you will develop the following skills for success:</a:t>
            </a:r>
            <a:endParaRPr lang="en-CA" dirty="0"/>
          </a:p>
          <a:p>
            <a:pPr marL="0" indent="0">
              <a:buNone/>
            </a:pPr>
            <a:endParaRPr lang="en-CA" dirty="0"/>
          </a:p>
        </p:txBody>
      </p:sp>
      <p:graphicFrame>
        <p:nvGraphicFramePr>
          <p:cNvPr id="4" name="Table 3"/>
          <p:cNvGraphicFramePr>
            <a:graphicFrameLocks noGrp="1"/>
          </p:cNvGraphicFramePr>
          <p:nvPr>
            <p:extLst>
              <p:ext uri="{D42A27DB-BD31-4B8C-83A1-F6EECF244321}">
                <p14:modId xmlns:p14="http://schemas.microsoft.com/office/powerpoint/2010/main" val="3316650919"/>
              </p:ext>
            </p:extLst>
          </p:nvPr>
        </p:nvGraphicFramePr>
        <p:xfrm>
          <a:off x="1924978" y="2276904"/>
          <a:ext cx="8109268" cy="3920506"/>
        </p:xfrm>
        <a:graphic>
          <a:graphicData uri="http://schemas.openxmlformats.org/drawingml/2006/table">
            <a:tbl>
              <a:tblPr firstRow="1" firstCol="1" bandRow="1"/>
              <a:tblGrid>
                <a:gridCol w="1760622">
                  <a:extLst>
                    <a:ext uri="{9D8B030D-6E8A-4147-A177-3AD203B41FA5}">
                      <a16:colId xmlns:a16="http://schemas.microsoft.com/office/drawing/2014/main" val="86254898"/>
                    </a:ext>
                  </a:extLst>
                </a:gridCol>
                <a:gridCol w="6348646">
                  <a:extLst>
                    <a:ext uri="{9D8B030D-6E8A-4147-A177-3AD203B41FA5}">
                      <a16:colId xmlns:a16="http://schemas.microsoft.com/office/drawing/2014/main" val="3810287673"/>
                    </a:ext>
                  </a:extLst>
                </a:gridCol>
              </a:tblGrid>
              <a:tr h="522734">
                <a:tc>
                  <a:txBody>
                    <a:bodyPr/>
                    <a:lstStyle/>
                    <a:p>
                      <a:pPr algn="ctr">
                        <a:lnSpc>
                          <a:spcPct val="107000"/>
                        </a:lnSpc>
                        <a:spcAft>
                          <a:spcPts val="0"/>
                        </a:spcAft>
                      </a:pPr>
                      <a:r>
                        <a:rPr lang="en-US" sz="1600" b="1">
                          <a:effectLst/>
                          <a:latin typeface="Arial" panose="020B0604020202020204" pitchFamily="34" charset="0"/>
                          <a:ea typeface="Calibri" panose="020F0502020204030204" pitchFamily="34" charset="0"/>
                          <a:cs typeface="Times New Roman" panose="02020603050405020304" pitchFamily="18" charset="0"/>
                        </a:rPr>
                        <a:t>Adaptability</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a:effectLst/>
                          <a:latin typeface="Arial" panose="020B0604020202020204" pitchFamily="34" charset="0"/>
                          <a:ea typeface="Calibri" panose="020F0502020204030204" pitchFamily="34" charset="0"/>
                          <a:cs typeface="Times New Roman" panose="02020603050405020304" pitchFamily="18" charset="0"/>
                        </a:rPr>
                        <a:t>You will practice your ability to adapt to changes in technology while working in a customer service role.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3343312"/>
                  </a:ext>
                </a:extLst>
              </a:tr>
              <a:tr h="522734">
                <a:tc>
                  <a:txBody>
                    <a:bodyPr/>
                    <a:lstStyle/>
                    <a:p>
                      <a:pPr algn="ctr">
                        <a:lnSpc>
                          <a:spcPct val="107000"/>
                        </a:lnSpc>
                        <a:spcAft>
                          <a:spcPts val="0"/>
                        </a:spcAft>
                      </a:pPr>
                      <a:r>
                        <a:rPr lang="en-US" sz="1600" b="1" dirty="0">
                          <a:effectLst/>
                          <a:latin typeface="Arial" panose="020B0604020202020204" pitchFamily="34" charset="0"/>
                          <a:ea typeface="Calibri" panose="020F0502020204030204" pitchFamily="34" charset="0"/>
                          <a:cs typeface="Times New Roman" panose="02020603050405020304" pitchFamily="18" charset="0"/>
                        </a:rPr>
                        <a:t>Collaboration</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a:effectLst/>
                          <a:latin typeface="Arial" panose="020B0604020202020204" pitchFamily="34" charset="0"/>
                          <a:ea typeface="Calibri" panose="020F0502020204030204" pitchFamily="34" charset="0"/>
                          <a:cs typeface="Times New Roman" panose="02020603050405020304" pitchFamily="18" charset="0"/>
                        </a:rPr>
                        <a:t>You will work collectively with your classmates to complete task based activities with a mutual goal.</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6741303"/>
                  </a:ext>
                </a:extLst>
              </a:tr>
              <a:tr h="522734">
                <a:tc>
                  <a:txBody>
                    <a:bodyPr/>
                    <a:lstStyle/>
                    <a:p>
                      <a:pPr algn="ctr">
                        <a:lnSpc>
                          <a:spcPct val="107000"/>
                        </a:lnSpc>
                        <a:spcAft>
                          <a:spcPts val="0"/>
                        </a:spcAft>
                      </a:pPr>
                      <a:r>
                        <a:rPr lang="en-US" sz="1600" b="1">
                          <a:effectLst/>
                          <a:latin typeface="Arial" panose="020B0604020202020204" pitchFamily="34" charset="0"/>
                          <a:ea typeface="Calibri" panose="020F0502020204030204" pitchFamily="34" charset="0"/>
                          <a:cs typeface="Times New Roman" panose="02020603050405020304" pitchFamily="18" charset="0"/>
                        </a:rPr>
                        <a:t>Communication</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a:effectLst/>
                          <a:latin typeface="Arial" panose="020B0604020202020204" pitchFamily="34" charset="0"/>
                          <a:ea typeface="Calibri" panose="020F0502020204030204" pitchFamily="34" charset="0"/>
                          <a:cs typeface="Times New Roman" panose="02020603050405020304" pitchFamily="18" charset="0"/>
                        </a:rPr>
                        <a:t>You will share and receive information both verbally and written about technology in a customer service setting.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5344927"/>
                  </a:ext>
                </a:extLst>
              </a:tr>
              <a:tr h="522734">
                <a:tc>
                  <a:txBody>
                    <a:bodyPr/>
                    <a:lstStyle/>
                    <a:p>
                      <a:pPr algn="ctr">
                        <a:lnSpc>
                          <a:spcPct val="107000"/>
                        </a:lnSpc>
                        <a:spcAft>
                          <a:spcPts val="0"/>
                        </a:spcAft>
                      </a:pPr>
                      <a:r>
                        <a:rPr lang="en-US" sz="1600" b="1">
                          <a:effectLst/>
                          <a:latin typeface="Arial" panose="020B0604020202020204" pitchFamily="34" charset="0"/>
                          <a:ea typeface="Calibri" panose="020F0502020204030204" pitchFamily="34" charset="0"/>
                          <a:cs typeface="Times New Roman" panose="02020603050405020304" pitchFamily="18" charset="0"/>
                        </a:rPr>
                        <a:t>Digital</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a:effectLst/>
                          <a:latin typeface="Arial" panose="020B0604020202020204" pitchFamily="34" charset="0"/>
                          <a:ea typeface="Calibri" panose="020F0502020204030204" pitchFamily="34" charset="0"/>
                          <a:cs typeface="Times New Roman" panose="02020603050405020304" pitchFamily="18" charset="0"/>
                        </a:rPr>
                        <a:t>You will practice your digital skills while learning about technology in a customer service setting.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7943108"/>
                  </a:ext>
                </a:extLst>
              </a:tr>
              <a:tr h="784102">
                <a:tc>
                  <a:txBody>
                    <a:bodyPr/>
                    <a:lstStyle/>
                    <a:p>
                      <a:pPr algn="ctr">
                        <a:lnSpc>
                          <a:spcPct val="107000"/>
                        </a:lnSpc>
                        <a:spcAft>
                          <a:spcPts val="0"/>
                        </a:spcAft>
                      </a:pPr>
                      <a:r>
                        <a:rPr lang="en-US" sz="1600" b="1">
                          <a:effectLst/>
                          <a:latin typeface="Arial" panose="020B0604020202020204" pitchFamily="34" charset="0"/>
                          <a:ea typeface="Calibri" panose="020F0502020204030204" pitchFamily="34" charset="0"/>
                          <a:cs typeface="Times New Roman" panose="02020603050405020304" pitchFamily="18" charset="0"/>
                        </a:rPr>
                        <a:t>Problem Solving</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a:effectLst/>
                          <a:latin typeface="Arial" panose="020B0604020202020204" pitchFamily="34" charset="0"/>
                          <a:ea typeface="Calibri" panose="020F0502020204030204" pitchFamily="34" charset="0"/>
                          <a:cs typeface="Times New Roman" panose="02020603050405020304" pitchFamily="18" charset="0"/>
                        </a:rPr>
                        <a:t>You will practice your ability to identify, work through and solve problems while learning about technology in customer service settings.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9582246"/>
                  </a:ext>
                </a:extLst>
              </a:tr>
              <a:tr h="522734">
                <a:tc>
                  <a:txBody>
                    <a:bodyPr/>
                    <a:lstStyle/>
                    <a:p>
                      <a:pPr algn="ctr">
                        <a:lnSpc>
                          <a:spcPct val="107000"/>
                        </a:lnSpc>
                        <a:spcAft>
                          <a:spcPts val="0"/>
                        </a:spcAft>
                      </a:pPr>
                      <a:r>
                        <a:rPr lang="en-US" sz="1600" b="1">
                          <a:effectLst/>
                          <a:latin typeface="Arial" panose="020B0604020202020204" pitchFamily="34" charset="0"/>
                          <a:ea typeface="Calibri" panose="020F0502020204030204" pitchFamily="34" charset="0"/>
                          <a:cs typeface="Times New Roman" panose="02020603050405020304" pitchFamily="18" charset="0"/>
                        </a:rPr>
                        <a:t>Reading</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a:effectLst/>
                          <a:latin typeface="Arial" panose="020B0604020202020204" pitchFamily="34" charset="0"/>
                          <a:ea typeface="Calibri" panose="020F0502020204030204" pitchFamily="34" charset="0"/>
                          <a:cs typeface="Times New Roman" panose="02020603050405020304" pitchFamily="18" charset="0"/>
                        </a:rPr>
                        <a:t>You will find, read and understand information from various sources.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0716994"/>
                  </a:ext>
                </a:extLst>
              </a:tr>
              <a:tr h="522734">
                <a:tc>
                  <a:txBody>
                    <a:bodyPr/>
                    <a:lstStyle/>
                    <a:p>
                      <a:pPr algn="ctr">
                        <a:lnSpc>
                          <a:spcPct val="107000"/>
                        </a:lnSpc>
                        <a:spcAft>
                          <a:spcPts val="0"/>
                        </a:spcAft>
                      </a:pPr>
                      <a:r>
                        <a:rPr lang="en-US" sz="1600" b="1">
                          <a:effectLst/>
                          <a:latin typeface="Arial" panose="020B0604020202020204" pitchFamily="34" charset="0"/>
                          <a:ea typeface="Calibri" panose="020F0502020204030204" pitchFamily="34" charset="0"/>
                          <a:cs typeface="Times New Roman" panose="02020603050405020304" pitchFamily="18" charset="0"/>
                        </a:rPr>
                        <a:t>Writing</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You will practice your writing skills while using a variety of methods to share information. </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7795244"/>
                  </a:ext>
                </a:extLst>
              </a:tr>
            </a:tbl>
          </a:graphicData>
        </a:graphic>
      </p:graphicFrame>
    </p:spTree>
    <p:extLst>
      <p:ext uri="{BB962C8B-B14F-4D97-AF65-F5344CB8AC3E}">
        <p14:creationId xmlns:p14="http://schemas.microsoft.com/office/powerpoint/2010/main" val="4137513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Adding Emails to a Folder / Label</a:t>
            </a:r>
          </a:p>
        </p:txBody>
      </p:sp>
      <p:sp>
        <p:nvSpPr>
          <p:cNvPr id="3" name="Content Placeholder 2"/>
          <p:cNvSpPr>
            <a:spLocks noGrp="1"/>
          </p:cNvSpPr>
          <p:nvPr>
            <p:ph idx="1"/>
          </p:nvPr>
        </p:nvSpPr>
        <p:spPr/>
        <p:txBody>
          <a:bodyPr/>
          <a:lstStyle/>
          <a:p>
            <a:pPr lvl="0"/>
            <a:r>
              <a:rPr lang="en-US" dirty="0"/>
              <a:t>Open an email from your inbox.</a:t>
            </a:r>
            <a:endParaRPr lang="en-CA" dirty="0"/>
          </a:p>
          <a:p>
            <a:pPr lvl="0"/>
            <a:r>
              <a:rPr lang="en-US" dirty="0"/>
              <a:t>You will see an icon that looks like a file folder, when you hover your cursor over the icon it will say “move to”.</a:t>
            </a:r>
            <a:endParaRPr lang="en-CA" dirty="0"/>
          </a:p>
          <a:p>
            <a:endParaRPr lang="en-CA" dirty="0"/>
          </a:p>
        </p:txBody>
      </p:sp>
      <p:pic>
        <p:nvPicPr>
          <p:cNvPr id="4" name="Picture 3"/>
          <p:cNvPicPr>
            <a:picLocks noChangeAspect="1"/>
          </p:cNvPicPr>
          <p:nvPr/>
        </p:nvPicPr>
        <p:blipFill>
          <a:blip r:embed="rId2"/>
          <a:stretch>
            <a:fillRect/>
          </a:stretch>
        </p:blipFill>
        <p:spPr>
          <a:xfrm>
            <a:off x="4784141" y="4176215"/>
            <a:ext cx="2447764" cy="987131"/>
          </a:xfrm>
          <a:prstGeom prst="rect">
            <a:avLst/>
          </a:prstGeom>
        </p:spPr>
      </p:pic>
    </p:spTree>
    <p:extLst>
      <p:ext uri="{BB962C8B-B14F-4D97-AF65-F5344CB8AC3E}">
        <p14:creationId xmlns:p14="http://schemas.microsoft.com/office/powerpoint/2010/main" val="5941345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90274" y="572352"/>
            <a:ext cx="8911687" cy="1280890"/>
          </a:xfrm>
        </p:spPr>
        <p:txBody>
          <a:bodyPr/>
          <a:lstStyle/>
          <a:p>
            <a:r>
              <a:rPr lang="en-CA" dirty="0"/>
              <a:t>Adding Emails to a Folder / Label</a:t>
            </a:r>
          </a:p>
        </p:txBody>
      </p:sp>
      <p:sp>
        <p:nvSpPr>
          <p:cNvPr id="3" name="Content Placeholder 2"/>
          <p:cNvSpPr>
            <a:spLocks noGrp="1"/>
          </p:cNvSpPr>
          <p:nvPr>
            <p:ph idx="1"/>
          </p:nvPr>
        </p:nvSpPr>
        <p:spPr>
          <a:xfrm>
            <a:off x="2201023" y="1972573"/>
            <a:ext cx="5260826" cy="2912853"/>
          </a:xfrm>
        </p:spPr>
        <p:txBody>
          <a:bodyPr/>
          <a:lstStyle/>
          <a:p>
            <a:pPr lvl="0"/>
            <a:r>
              <a:rPr lang="en-US" dirty="0"/>
              <a:t>When you click on the icon, you will see a list of possible labels/folders. </a:t>
            </a:r>
            <a:endParaRPr lang="en-CA" dirty="0"/>
          </a:p>
          <a:p>
            <a:pPr lvl="0"/>
            <a:r>
              <a:rPr lang="en-US" dirty="0"/>
              <a:t>Select the label/folder you wish to store your current email in. </a:t>
            </a:r>
            <a:endParaRPr lang="en-CA" dirty="0"/>
          </a:p>
          <a:p>
            <a:endParaRPr lang="en-CA" dirty="0"/>
          </a:p>
        </p:txBody>
      </p:sp>
      <p:pic>
        <p:nvPicPr>
          <p:cNvPr id="4" name="Picture 3"/>
          <p:cNvPicPr>
            <a:picLocks noChangeAspect="1"/>
          </p:cNvPicPr>
          <p:nvPr/>
        </p:nvPicPr>
        <p:blipFill>
          <a:blip r:embed="rId2"/>
          <a:stretch>
            <a:fillRect/>
          </a:stretch>
        </p:blipFill>
        <p:spPr>
          <a:xfrm>
            <a:off x="8102151" y="1362204"/>
            <a:ext cx="2099575" cy="4564293"/>
          </a:xfrm>
          <a:prstGeom prst="rect">
            <a:avLst/>
          </a:prstGeom>
        </p:spPr>
      </p:pic>
    </p:spTree>
    <p:extLst>
      <p:ext uri="{BB962C8B-B14F-4D97-AF65-F5344CB8AC3E}">
        <p14:creationId xmlns:p14="http://schemas.microsoft.com/office/powerpoint/2010/main" val="13476113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Replying to an Email </a:t>
            </a:r>
          </a:p>
        </p:txBody>
      </p:sp>
      <p:sp>
        <p:nvSpPr>
          <p:cNvPr id="3" name="Content Placeholder 2"/>
          <p:cNvSpPr>
            <a:spLocks noGrp="1"/>
          </p:cNvSpPr>
          <p:nvPr>
            <p:ph idx="1"/>
          </p:nvPr>
        </p:nvSpPr>
        <p:spPr/>
        <p:txBody>
          <a:bodyPr/>
          <a:lstStyle/>
          <a:p>
            <a:r>
              <a:rPr lang="en-CA" dirty="0"/>
              <a:t>When you open an email, you have many options. </a:t>
            </a:r>
          </a:p>
          <a:p>
            <a:r>
              <a:rPr lang="en-CA" dirty="0"/>
              <a:t>Some of those options include ….</a:t>
            </a:r>
          </a:p>
        </p:txBody>
      </p:sp>
    </p:spTree>
    <p:extLst>
      <p:ext uri="{BB962C8B-B14F-4D97-AF65-F5344CB8AC3E}">
        <p14:creationId xmlns:p14="http://schemas.microsoft.com/office/powerpoint/2010/main" val="3377814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Replying to an Email </a:t>
            </a:r>
          </a:p>
        </p:txBody>
      </p:sp>
      <p:sp>
        <p:nvSpPr>
          <p:cNvPr id="3" name="Content Placeholder 2"/>
          <p:cNvSpPr>
            <a:spLocks noGrp="1"/>
          </p:cNvSpPr>
          <p:nvPr>
            <p:ph idx="1"/>
          </p:nvPr>
        </p:nvSpPr>
        <p:spPr/>
        <p:txBody>
          <a:bodyPr/>
          <a:lstStyle/>
          <a:p>
            <a:pPr marL="0" indent="0">
              <a:buNone/>
            </a:pPr>
            <a:r>
              <a:rPr lang="en-US" i="1" dirty="0"/>
              <a:t>Reply:</a:t>
            </a:r>
            <a:r>
              <a:rPr lang="en-US" dirty="0"/>
              <a:t> Send a message back to the person who sent you the current email. </a:t>
            </a:r>
            <a:endParaRPr lang="en-CA" dirty="0"/>
          </a:p>
          <a:p>
            <a:endParaRPr lang="en-CA" dirty="0"/>
          </a:p>
        </p:txBody>
      </p:sp>
    </p:spTree>
    <p:extLst>
      <p:ext uri="{BB962C8B-B14F-4D97-AF65-F5344CB8AC3E}">
        <p14:creationId xmlns:p14="http://schemas.microsoft.com/office/powerpoint/2010/main" val="9432673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Replying to an Email </a:t>
            </a:r>
          </a:p>
        </p:txBody>
      </p:sp>
      <p:sp>
        <p:nvSpPr>
          <p:cNvPr id="3" name="Content Placeholder 2"/>
          <p:cNvSpPr>
            <a:spLocks noGrp="1"/>
          </p:cNvSpPr>
          <p:nvPr>
            <p:ph idx="1"/>
          </p:nvPr>
        </p:nvSpPr>
        <p:spPr/>
        <p:txBody>
          <a:bodyPr/>
          <a:lstStyle/>
          <a:p>
            <a:pPr marL="0" indent="0">
              <a:buNone/>
            </a:pPr>
            <a:r>
              <a:rPr lang="en-US" i="1" dirty="0"/>
              <a:t>Reply All</a:t>
            </a:r>
            <a:r>
              <a:rPr lang="en-US" dirty="0"/>
              <a:t>: If the email was sent to yourself AND others, when you reply to all, everyone who received the original email, will also receive your reply. </a:t>
            </a:r>
            <a:endParaRPr lang="en-CA" dirty="0"/>
          </a:p>
          <a:p>
            <a:endParaRPr lang="en-CA" dirty="0"/>
          </a:p>
        </p:txBody>
      </p:sp>
    </p:spTree>
    <p:extLst>
      <p:ext uri="{BB962C8B-B14F-4D97-AF65-F5344CB8AC3E}">
        <p14:creationId xmlns:p14="http://schemas.microsoft.com/office/powerpoint/2010/main" val="1362665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Replying to an Email </a:t>
            </a:r>
          </a:p>
        </p:txBody>
      </p:sp>
      <p:sp>
        <p:nvSpPr>
          <p:cNvPr id="3" name="Content Placeholder 2"/>
          <p:cNvSpPr>
            <a:spLocks noGrp="1"/>
          </p:cNvSpPr>
          <p:nvPr>
            <p:ph idx="1"/>
          </p:nvPr>
        </p:nvSpPr>
        <p:spPr/>
        <p:txBody>
          <a:bodyPr/>
          <a:lstStyle/>
          <a:p>
            <a:pPr marL="0" indent="0">
              <a:buNone/>
            </a:pPr>
            <a:r>
              <a:rPr lang="en-US" i="1" dirty="0"/>
              <a:t>Forward:</a:t>
            </a:r>
            <a:r>
              <a:rPr lang="en-US" dirty="0"/>
              <a:t> The forward feature can be used to send an email you received to a different email address, or several other email addresses. </a:t>
            </a:r>
            <a:endParaRPr lang="en-CA" dirty="0"/>
          </a:p>
          <a:p>
            <a:endParaRPr lang="en-CA" dirty="0"/>
          </a:p>
        </p:txBody>
      </p:sp>
    </p:spTree>
    <p:extLst>
      <p:ext uri="{BB962C8B-B14F-4D97-AF65-F5344CB8AC3E}">
        <p14:creationId xmlns:p14="http://schemas.microsoft.com/office/powerpoint/2010/main" val="33763093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Replying to an Email </a:t>
            </a:r>
          </a:p>
        </p:txBody>
      </p:sp>
      <p:sp>
        <p:nvSpPr>
          <p:cNvPr id="3" name="Content Placeholder 2"/>
          <p:cNvSpPr>
            <a:spLocks noGrp="1"/>
          </p:cNvSpPr>
          <p:nvPr>
            <p:ph idx="1"/>
          </p:nvPr>
        </p:nvSpPr>
        <p:spPr/>
        <p:txBody>
          <a:bodyPr/>
          <a:lstStyle/>
          <a:p>
            <a:pPr marL="0" indent="0">
              <a:buNone/>
            </a:pPr>
            <a:r>
              <a:rPr lang="en-US" i="1" dirty="0"/>
              <a:t>Delete:</a:t>
            </a:r>
            <a:r>
              <a:rPr lang="en-US" dirty="0"/>
              <a:t> Deletes the email and sends it to your trash can.</a:t>
            </a:r>
            <a:endParaRPr lang="en-CA" dirty="0"/>
          </a:p>
          <a:p>
            <a:endParaRPr lang="en-CA" dirty="0"/>
          </a:p>
        </p:txBody>
      </p:sp>
    </p:spTree>
    <p:extLst>
      <p:ext uri="{BB962C8B-B14F-4D97-AF65-F5344CB8AC3E}">
        <p14:creationId xmlns:p14="http://schemas.microsoft.com/office/powerpoint/2010/main" val="31871801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Deleting an Email </a:t>
            </a:r>
          </a:p>
        </p:txBody>
      </p:sp>
      <p:sp>
        <p:nvSpPr>
          <p:cNvPr id="3" name="Content Placeholder 2"/>
          <p:cNvSpPr>
            <a:spLocks noGrp="1"/>
          </p:cNvSpPr>
          <p:nvPr>
            <p:ph idx="1"/>
          </p:nvPr>
        </p:nvSpPr>
        <p:spPr/>
        <p:txBody>
          <a:bodyPr/>
          <a:lstStyle/>
          <a:p>
            <a:pPr marL="0" indent="0">
              <a:buNone/>
            </a:pPr>
            <a:r>
              <a:rPr lang="en-US" dirty="0"/>
              <a:t>There are 2 ways to delete a single email.</a:t>
            </a:r>
            <a:endParaRPr lang="en-CA" dirty="0"/>
          </a:p>
          <a:p>
            <a:pPr marL="800100" lvl="1" indent="-342900">
              <a:buFont typeface="+mj-lt"/>
              <a:buAutoNum type="arabicPeriod"/>
            </a:pPr>
            <a:r>
              <a:rPr lang="en-US" dirty="0"/>
              <a:t>Open the email, then click on the trash can icon. </a:t>
            </a:r>
          </a:p>
          <a:p>
            <a:pPr marL="800100" lvl="1" indent="-342900">
              <a:buFont typeface="+mj-lt"/>
              <a:buAutoNum type="arabicPeriod"/>
            </a:pPr>
            <a:r>
              <a:rPr lang="en-US" dirty="0"/>
              <a:t>From your inbox list, click the box to the left of the email you wish to delete. Then, click on the trash can icon. </a:t>
            </a:r>
            <a:endParaRPr lang="en-CA" dirty="0"/>
          </a:p>
          <a:p>
            <a:pPr marL="800100" lvl="1" indent="-342900">
              <a:buFont typeface="+mj-lt"/>
              <a:buAutoNum type="arabicPeriod"/>
            </a:pPr>
            <a:endParaRPr lang="en-CA" dirty="0"/>
          </a:p>
          <a:p>
            <a:endParaRPr lang="en-CA" dirty="0"/>
          </a:p>
        </p:txBody>
      </p:sp>
    </p:spTree>
    <p:extLst>
      <p:ext uri="{BB962C8B-B14F-4D97-AF65-F5344CB8AC3E}">
        <p14:creationId xmlns:p14="http://schemas.microsoft.com/office/powerpoint/2010/main" val="7261023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Deleting an Email </a:t>
            </a:r>
          </a:p>
        </p:txBody>
      </p:sp>
      <p:sp>
        <p:nvSpPr>
          <p:cNvPr id="3" name="Content Placeholder 2"/>
          <p:cNvSpPr>
            <a:spLocks noGrp="1"/>
          </p:cNvSpPr>
          <p:nvPr>
            <p:ph idx="1"/>
          </p:nvPr>
        </p:nvSpPr>
        <p:spPr/>
        <p:txBody>
          <a:bodyPr/>
          <a:lstStyle/>
          <a:p>
            <a:r>
              <a:rPr lang="en-US" dirty="0"/>
              <a:t>If you wish to delete more than one email at a time, this can be done when viewing your inbox. </a:t>
            </a:r>
          </a:p>
          <a:p>
            <a:r>
              <a:rPr lang="en-US" dirty="0"/>
              <a:t>You can click as many of the boxes to the left of the emails as you wish. </a:t>
            </a:r>
          </a:p>
          <a:p>
            <a:r>
              <a:rPr lang="en-US" dirty="0"/>
              <a:t>Then click on the trash can icon. </a:t>
            </a:r>
            <a:endParaRPr lang="en-CA" dirty="0"/>
          </a:p>
          <a:p>
            <a:endParaRPr lang="en-CA" dirty="0"/>
          </a:p>
          <a:p>
            <a:endParaRPr lang="en-CA" dirty="0"/>
          </a:p>
        </p:txBody>
      </p:sp>
    </p:spTree>
    <p:extLst>
      <p:ext uri="{BB962C8B-B14F-4D97-AF65-F5344CB8AC3E}">
        <p14:creationId xmlns:p14="http://schemas.microsoft.com/office/powerpoint/2010/main" val="19610148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Contacts / Address Book</a:t>
            </a:r>
          </a:p>
        </p:txBody>
      </p:sp>
      <p:sp>
        <p:nvSpPr>
          <p:cNvPr id="3" name="Content Placeholder 2"/>
          <p:cNvSpPr>
            <a:spLocks noGrp="1"/>
          </p:cNvSpPr>
          <p:nvPr>
            <p:ph idx="1"/>
          </p:nvPr>
        </p:nvSpPr>
        <p:spPr/>
        <p:txBody>
          <a:bodyPr/>
          <a:lstStyle/>
          <a:p>
            <a:pPr marL="0" indent="0">
              <a:buNone/>
            </a:pPr>
            <a:r>
              <a:rPr lang="en-US" dirty="0"/>
              <a:t>All email accounts allow you to save people’s email addresses in either a contacts folder or an address book. </a:t>
            </a:r>
            <a:endParaRPr lang="en-CA" dirty="0"/>
          </a:p>
          <a:p>
            <a:endParaRPr lang="en-CA" dirty="0"/>
          </a:p>
        </p:txBody>
      </p:sp>
    </p:spTree>
    <p:extLst>
      <p:ext uri="{BB962C8B-B14F-4D97-AF65-F5344CB8AC3E}">
        <p14:creationId xmlns:p14="http://schemas.microsoft.com/office/powerpoint/2010/main" val="4281713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Customer Service Technology </a:t>
            </a:r>
          </a:p>
        </p:txBody>
      </p:sp>
      <p:sp>
        <p:nvSpPr>
          <p:cNvPr id="3" name="Content Placeholder 2"/>
          <p:cNvSpPr>
            <a:spLocks noGrp="1"/>
          </p:cNvSpPr>
          <p:nvPr>
            <p:ph idx="1"/>
          </p:nvPr>
        </p:nvSpPr>
        <p:spPr/>
        <p:txBody>
          <a:bodyPr/>
          <a:lstStyle/>
          <a:p>
            <a:r>
              <a:rPr lang="en-US" dirty="0"/>
              <a:t>Technology in a customer service setting is becoming increasingly more important. </a:t>
            </a:r>
          </a:p>
          <a:p>
            <a:r>
              <a:rPr lang="en-US" dirty="0"/>
              <a:t>It can help increase the speed of customer interactions and satisfaction, allowing customer service representatives to serve more customers in a shorter amount of time. </a:t>
            </a:r>
            <a:endParaRPr lang="en-CA" dirty="0"/>
          </a:p>
        </p:txBody>
      </p:sp>
    </p:spTree>
    <p:extLst>
      <p:ext uri="{BB962C8B-B14F-4D97-AF65-F5344CB8AC3E}">
        <p14:creationId xmlns:p14="http://schemas.microsoft.com/office/powerpoint/2010/main" val="34515165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Activity </a:t>
            </a:r>
          </a:p>
        </p:txBody>
      </p:sp>
      <p:sp>
        <p:nvSpPr>
          <p:cNvPr id="3" name="Content Placeholder 2"/>
          <p:cNvSpPr>
            <a:spLocks noGrp="1"/>
          </p:cNvSpPr>
          <p:nvPr>
            <p:ph idx="1"/>
          </p:nvPr>
        </p:nvSpPr>
        <p:spPr/>
        <p:txBody>
          <a:bodyPr/>
          <a:lstStyle/>
          <a:p>
            <a:pPr marL="0" indent="0">
              <a:buNone/>
            </a:pPr>
            <a:r>
              <a:rPr lang="en-US" dirty="0"/>
              <a:t>Locate the contacts folder, or address book and complete the steps below:</a:t>
            </a:r>
          </a:p>
          <a:p>
            <a:pPr lvl="1"/>
            <a:r>
              <a:rPr lang="en-US" dirty="0"/>
              <a:t>Click on the link called “new”, or “add”, or “new contact”.</a:t>
            </a:r>
            <a:endParaRPr lang="en-CA" sz="1600" dirty="0"/>
          </a:p>
          <a:p>
            <a:pPr lvl="1"/>
            <a:r>
              <a:rPr lang="en-US" dirty="0"/>
              <a:t>Add your facilitator’s email address to your address book. </a:t>
            </a:r>
            <a:endParaRPr lang="en-CA" sz="1600" dirty="0"/>
          </a:p>
          <a:p>
            <a:pPr lvl="1"/>
            <a:endParaRPr lang="en-CA" dirty="0"/>
          </a:p>
        </p:txBody>
      </p:sp>
      <p:pic>
        <p:nvPicPr>
          <p:cNvPr id="4" name="Picture 3"/>
          <p:cNvPicPr>
            <a:picLocks noChangeAspect="1"/>
          </p:cNvPicPr>
          <p:nvPr/>
        </p:nvPicPr>
        <p:blipFill>
          <a:blip r:embed="rId2"/>
          <a:stretch>
            <a:fillRect/>
          </a:stretch>
        </p:blipFill>
        <p:spPr>
          <a:xfrm>
            <a:off x="1790786" y="624110"/>
            <a:ext cx="640135" cy="640135"/>
          </a:xfrm>
          <a:prstGeom prst="rect">
            <a:avLst/>
          </a:prstGeom>
        </p:spPr>
      </p:pic>
    </p:spTree>
    <p:extLst>
      <p:ext uri="{BB962C8B-B14F-4D97-AF65-F5344CB8AC3E}">
        <p14:creationId xmlns:p14="http://schemas.microsoft.com/office/powerpoint/2010/main" val="32469149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Sending Email </a:t>
            </a:r>
          </a:p>
        </p:txBody>
      </p:sp>
      <p:sp>
        <p:nvSpPr>
          <p:cNvPr id="3" name="Content Placeholder 2"/>
          <p:cNvSpPr>
            <a:spLocks noGrp="1"/>
          </p:cNvSpPr>
          <p:nvPr>
            <p:ph idx="1"/>
          </p:nvPr>
        </p:nvSpPr>
        <p:spPr/>
        <p:txBody>
          <a:bodyPr/>
          <a:lstStyle/>
          <a:p>
            <a:r>
              <a:rPr lang="en-US" dirty="0"/>
              <a:t>To create a new email, you need to click on a link labeled “new” or “compose” or “create”. </a:t>
            </a:r>
          </a:p>
          <a:p>
            <a:r>
              <a:rPr lang="en-US" dirty="0"/>
              <a:t>A window will pop up on your screen. </a:t>
            </a:r>
            <a:endParaRPr lang="en-CA" dirty="0"/>
          </a:p>
          <a:p>
            <a:endParaRPr lang="en-CA" dirty="0"/>
          </a:p>
        </p:txBody>
      </p:sp>
    </p:spTree>
    <p:extLst>
      <p:ext uri="{BB962C8B-B14F-4D97-AF65-F5344CB8AC3E}">
        <p14:creationId xmlns:p14="http://schemas.microsoft.com/office/powerpoint/2010/main" val="29020014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To</a:t>
            </a:r>
          </a:p>
        </p:txBody>
      </p:sp>
      <p:sp>
        <p:nvSpPr>
          <p:cNvPr id="3" name="Content Placeholder 2"/>
          <p:cNvSpPr>
            <a:spLocks noGrp="1"/>
          </p:cNvSpPr>
          <p:nvPr>
            <p:ph idx="1"/>
          </p:nvPr>
        </p:nvSpPr>
        <p:spPr/>
        <p:txBody>
          <a:bodyPr/>
          <a:lstStyle/>
          <a:p>
            <a:pPr marL="0" indent="0">
              <a:buNone/>
            </a:pPr>
            <a:r>
              <a:rPr lang="en-US" dirty="0"/>
              <a:t>This is where you will need to type the person’s email address. </a:t>
            </a:r>
            <a:endParaRPr lang="en-CA" dirty="0"/>
          </a:p>
          <a:p>
            <a:pPr lvl="1"/>
            <a:r>
              <a:rPr lang="en-US" dirty="0"/>
              <a:t>Some email accounts will allow you to start typing the address or person’s name and the remainder of the contact will show up for you. </a:t>
            </a:r>
            <a:endParaRPr lang="en-CA" dirty="0"/>
          </a:p>
          <a:p>
            <a:pPr lvl="1"/>
            <a:r>
              <a:rPr lang="en-US" dirty="0"/>
              <a:t>Some email accounts will require you to use your contacts folder or address book to find the address. </a:t>
            </a:r>
            <a:endParaRPr lang="en-CA" dirty="0"/>
          </a:p>
          <a:p>
            <a:pPr lvl="1"/>
            <a:r>
              <a:rPr lang="en-US" dirty="0"/>
              <a:t>You can enter more than one person’s name. </a:t>
            </a:r>
            <a:endParaRPr lang="en-CA" dirty="0"/>
          </a:p>
          <a:p>
            <a:endParaRPr lang="en-CA" dirty="0"/>
          </a:p>
        </p:txBody>
      </p:sp>
    </p:spTree>
    <p:extLst>
      <p:ext uri="{BB962C8B-B14F-4D97-AF65-F5344CB8AC3E}">
        <p14:creationId xmlns:p14="http://schemas.microsoft.com/office/powerpoint/2010/main" val="28210741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CC: Carbon Copy</a:t>
            </a:r>
          </a:p>
        </p:txBody>
      </p:sp>
      <p:sp>
        <p:nvSpPr>
          <p:cNvPr id="3" name="Content Placeholder 2"/>
          <p:cNvSpPr>
            <a:spLocks noGrp="1"/>
          </p:cNvSpPr>
          <p:nvPr>
            <p:ph idx="1"/>
          </p:nvPr>
        </p:nvSpPr>
        <p:spPr/>
        <p:txBody>
          <a:bodyPr/>
          <a:lstStyle/>
          <a:p>
            <a:pPr marL="0" indent="0">
              <a:buNone/>
            </a:pPr>
            <a:r>
              <a:rPr lang="en-US" dirty="0"/>
              <a:t>This is used when you want a copy of your email sent to another recipient, usually as a FYI. </a:t>
            </a:r>
            <a:endParaRPr lang="en-CA" dirty="0"/>
          </a:p>
        </p:txBody>
      </p:sp>
    </p:spTree>
    <p:extLst>
      <p:ext uri="{BB962C8B-B14F-4D97-AF65-F5344CB8AC3E}">
        <p14:creationId xmlns:p14="http://schemas.microsoft.com/office/powerpoint/2010/main" val="15825464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BCC: Blank Carbon Copy</a:t>
            </a:r>
          </a:p>
        </p:txBody>
      </p:sp>
      <p:sp>
        <p:nvSpPr>
          <p:cNvPr id="3" name="Content Placeholder 2"/>
          <p:cNvSpPr>
            <a:spLocks noGrp="1"/>
          </p:cNvSpPr>
          <p:nvPr>
            <p:ph idx="1"/>
          </p:nvPr>
        </p:nvSpPr>
        <p:spPr/>
        <p:txBody>
          <a:bodyPr/>
          <a:lstStyle/>
          <a:p>
            <a:r>
              <a:rPr lang="en-US" dirty="0"/>
              <a:t>When a copy of an email message is sent to a recipient whose email address does not appear in the message. </a:t>
            </a:r>
            <a:endParaRPr lang="en-CA" dirty="0"/>
          </a:p>
          <a:p>
            <a:pPr lvl="0"/>
            <a:r>
              <a:rPr lang="en-US" dirty="0"/>
              <a:t>The person in the TO box will not know that the person in the BCC box is also getting the email. </a:t>
            </a:r>
            <a:endParaRPr lang="en-CA" dirty="0"/>
          </a:p>
          <a:p>
            <a:endParaRPr lang="en-CA" dirty="0"/>
          </a:p>
        </p:txBody>
      </p:sp>
    </p:spTree>
    <p:extLst>
      <p:ext uri="{BB962C8B-B14F-4D97-AF65-F5344CB8AC3E}">
        <p14:creationId xmlns:p14="http://schemas.microsoft.com/office/powerpoint/2010/main" val="36806695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Subject</a:t>
            </a:r>
          </a:p>
        </p:txBody>
      </p:sp>
      <p:sp>
        <p:nvSpPr>
          <p:cNvPr id="3" name="Content Placeholder 2"/>
          <p:cNvSpPr>
            <a:spLocks noGrp="1"/>
          </p:cNvSpPr>
          <p:nvPr>
            <p:ph idx="1"/>
          </p:nvPr>
        </p:nvSpPr>
        <p:spPr/>
        <p:txBody>
          <a:bodyPr/>
          <a:lstStyle/>
          <a:p>
            <a:r>
              <a:rPr lang="en-US" dirty="0"/>
              <a:t>Gives the recipient an idea of what your email is about. </a:t>
            </a:r>
            <a:endParaRPr lang="en-CA" dirty="0"/>
          </a:p>
          <a:p>
            <a:pPr lvl="0"/>
            <a:r>
              <a:rPr lang="en-US" dirty="0"/>
              <a:t>Only needs to be a few words. </a:t>
            </a:r>
            <a:endParaRPr lang="en-CA" dirty="0"/>
          </a:p>
          <a:p>
            <a:pPr lvl="0"/>
            <a:r>
              <a:rPr lang="en-US" dirty="0"/>
              <a:t>Example: customer service position. </a:t>
            </a:r>
            <a:endParaRPr lang="en-CA" dirty="0"/>
          </a:p>
          <a:p>
            <a:endParaRPr lang="en-CA" dirty="0"/>
          </a:p>
        </p:txBody>
      </p:sp>
    </p:spTree>
    <p:extLst>
      <p:ext uri="{BB962C8B-B14F-4D97-AF65-F5344CB8AC3E}">
        <p14:creationId xmlns:p14="http://schemas.microsoft.com/office/powerpoint/2010/main" val="2560014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Sending Email </a:t>
            </a:r>
          </a:p>
        </p:txBody>
      </p:sp>
      <p:sp>
        <p:nvSpPr>
          <p:cNvPr id="3" name="Content Placeholder 2"/>
          <p:cNvSpPr>
            <a:spLocks noGrp="1"/>
          </p:cNvSpPr>
          <p:nvPr>
            <p:ph idx="1"/>
          </p:nvPr>
        </p:nvSpPr>
        <p:spPr/>
        <p:txBody>
          <a:bodyPr/>
          <a:lstStyle/>
          <a:p>
            <a:pPr marL="0" indent="0">
              <a:buNone/>
            </a:pPr>
            <a:r>
              <a:rPr lang="en-US" dirty="0"/>
              <a:t>Once you have filled in the TO box and the subject, you can type the body of your message. </a:t>
            </a:r>
            <a:endParaRPr lang="en-CA" dirty="0"/>
          </a:p>
        </p:txBody>
      </p:sp>
    </p:spTree>
    <p:extLst>
      <p:ext uri="{BB962C8B-B14F-4D97-AF65-F5344CB8AC3E}">
        <p14:creationId xmlns:p14="http://schemas.microsoft.com/office/powerpoint/2010/main" val="26720571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Sending Email </a:t>
            </a:r>
          </a:p>
        </p:txBody>
      </p:sp>
      <p:sp>
        <p:nvSpPr>
          <p:cNvPr id="3" name="Content Placeholder 2"/>
          <p:cNvSpPr>
            <a:spLocks noGrp="1"/>
          </p:cNvSpPr>
          <p:nvPr>
            <p:ph idx="1"/>
          </p:nvPr>
        </p:nvSpPr>
        <p:spPr/>
        <p:txBody>
          <a:bodyPr/>
          <a:lstStyle/>
          <a:p>
            <a:r>
              <a:rPr lang="en-US" dirty="0"/>
              <a:t>When you have finished typing your message, you can use features similar to those in MS Word, such as bold, underline, font size, etc. by clicking on the </a:t>
            </a:r>
            <a:r>
              <a:rPr lang="en-US" u="sng" dirty="0"/>
              <a:t>A</a:t>
            </a:r>
            <a:r>
              <a:rPr lang="en-US" dirty="0"/>
              <a:t> at the bottom of the message box. </a:t>
            </a:r>
            <a:endParaRPr lang="en-CA" dirty="0"/>
          </a:p>
        </p:txBody>
      </p:sp>
    </p:spTree>
    <p:extLst>
      <p:ext uri="{BB962C8B-B14F-4D97-AF65-F5344CB8AC3E}">
        <p14:creationId xmlns:p14="http://schemas.microsoft.com/office/powerpoint/2010/main" val="20518799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Sending Email </a:t>
            </a:r>
          </a:p>
        </p:txBody>
      </p:sp>
      <p:sp>
        <p:nvSpPr>
          <p:cNvPr id="3" name="Content Placeholder 2"/>
          <p:cNvSpPr>
            <a:spLocks noGrp="1"/>
          </p:cNvSpPr>
          <p:nvPr>
            <p:ph idx="1"/>
          </p:nvPr>
        </p:nvSpPr>
        <p:spPr/>
        <p:txBody>
          <a:bodyPr/>
          <a:lstStyle/>
          <a:p>
            <a:pPr marL="0" indent="0">
              <a:buNone/>
            </a:pPr>
            <a:r>
              <a:rPr lang="en-US" dirty="0"/>
              <a:t>You can also use spell check by clicking on the downward facing arrow in the bottom right corner of the message box. </a:t>
            </a:r>
            <a:endParaRPr lang="en-CA" dirty="0"/>
          </a:p>
        </p:txBody>
      </p:sp>
    </p:spTree>
    <p:extLst>
      <p:ext uri="{BB962C8B-B14F-4D97-AF65-F5344CB8AC3E}">
        <p14:creationId xmlns:p14="http://schemas.microsoft.com/office/powerpoint/2010/main" val="12853060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Attaching a File</a:t>
            </a:r>
          </a:p>
        </p:txBody>
      </p:sp>
      <p:sp>
        <p:nvSpPr>
          <p:cNvPr id="3" name="Content Placeholder 2"/>
          <p:cNvSpPr>
            <a:spLocks noGrp="1"/>
          </p:cNvSpPr>
          <p:nvPr>
            <p:ph idx="1"/>
          </p:nvPr>
        </p:nvSpPr>
        <p:spPr/>
        <p:txBody>
          <a:bodyPr/>
          <a:lstStyle/>
          <a:p>
            <a:r>
              <a:rPr lang="en-US" dirty="0"/>
              <a:t>Sometimes you may want to attach a file to an email. </a:t>
            </a:r>
          </a:p>
          <a:p>
            <a:r>
              <a:rPr lang="en-US" dirty="0"/>
              <a:t>For example, employers are now requiring applicants to apply for jobs by emailing their resume and/or cover letter. </a:t>
            </a:r>
            <a:endParaRPr lang="en-CA" dirty="0"/>
          </a:p>
          <a:p>
            <a:endParaRPr lang="en-CA" dirty="0"/>
          </a:p>
        </p:txBody>
      </p:sp>
    </p:spTree>
    <p:extLst>
      <p:ext uri="{BB962C8B-B14F-4D97-AF65-F5344CB8AC3E}">
        <p14:creationId xmlns:p14="http://schemas.microsoft.com/office/powerpoint/2010/main" val="363496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Customer Service Technology </a:t>
            </a:r>
          </a:p>
        </p:txBody>
      </p:sp>
      <p:sp>
        <p:nvSpPr>
          <p:cNvPr id="3" name="Content Placeholder 2"/>
          <p:cNvSpPr>
            <a:spLocks noGrp="1"/>
          </p:cNvSpPr>
          <p:nvPr>
            <p:ph idx="1"/>
          </p:nvPr>
        </p:nvSpPr>
        <p:spPr/>
        <p:txBody>
          <a:bodyPr/>
          <a:lstStyle/>
          <a:p>
            <a:r>
              <a:rPr lang="en-US" dirty="0"/>
              <a:t>There are many different technologies used in customer service jobs. </a:t>
            </a:r>
          </a:p>
          <a:p>
            <a:r>
              <a:rPr lang="en-US" dirty="0"/>
              <a:t>You could encounter a variety of them. </a:t>
            </a:r>
            <a:endParaRPr lang="en-CA" dirty="0"/>
          </a:p>
        </p:txBody>
      </p:sp>
    </p:spTree>
    <p:extLst>
      <p:ext uri="{BB962C8B-B14F-4D97-AF65-F5344CB8AC3E}">
        <p14:creationId xmlns:p14="http://schemas.microsoft.com/office/powerpoint/2010/main" val="30764551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Activity </a:t>
            </a:r>
          </a:p>
        </p:txBody>
      </p:sp>
      <p:sp>
        <p:nvSpPr>
          <p:cNvPr id="3" name="Content Placeholder 2"/>
          <p:cNvSpPr>
            <a:spLocks noGrp="1"/>
          </p:cNvSpPr>
          <p:nvPr>
            <p:ph idx="1"/>
          </p:nvPr>
        </p:nvSpPr>
        <p:spPr>
          <a:xfrm>
            <a:off x="1873220" y="1905000"/>
            <a:ext cx="8915400" cy="4408868"/>
          </a:xfrm>
        </p:spPr>
        <p:txBody>
          <a:bodyPr>
            <a:normAutofit/>
          </a:bodyPr>
          <a:lstStyle/>
          <a:p>
            <a:pPr marL="0" indent="0">
              <a:buNone/>
            </a:pPr>
            <a:r>
              <a:rPr lang="en-US" dirty="0"/>
              <a:t>Attach a file to your email by following the steps listed on page 62 in your workbook.</a:t>
            </a:r>
            <a:endParaRPr lang="en-CA" dirty="0"/>
          </a:p>
          <a:p>
            <a:endParaRPr lang="en-CA" sz="1800" dirty="0"/>
          </a:p>
          <a:p>
            <a:endParaRPr lang="en-CA" dirty="0"/>
          </a:p>
        </p:txBody>
      </p:sp>
      <p:pic>
        <p:nvPicPr>
          <p:cNvPr id="4" name="Picture 3"/>
          <p:cNvPicPr>
            <a:picLocks noChangeAspect="1"/>
          </p:cNvPicPr>
          <p:nvPr/>
        </p:nvPicPr>
        <p:blipFill>
          <a:blip r:embed="rId2"/>
          <a:stretch>
            <a:fillRect/>
          </a:stretch>
        </p:blipFill>
        <p:spPr>
          <a:xfrm>
            <a:off x="1777138" y="624420"/>
            <a:ext cx="640135" cy="640135"/>
          </a:xfrm>
          <a:prstGeom prst="rect">
            <a:avLst/>
          </a:prstGeom>
        </p:spPr>
      </p:pic>
    </p:spTree>
    <p:extLst>
      <p:ext uri="{BB962C8B-B14F-4D97-AF65-F5344CB8AC3E}">
        <p14:creationId xmlns:p14="http://schemas.microsoft.com/office/powerpoint/2010/main" val="824608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Activity </a:t>
            </a:r>
          </a:p>
        </p:txBody>
      </p:sp>
      <p:sp>
        <p:nvSpPr>
          <p:cNvPr id="3" name="Content Placeholder 2"/>
          <p:cNvSpPr>
            <a:spLocks noGrp="1"/>
          </p:cNvSpPr>
          <p:nvPr>
            <p:ph idx="1"/>
          </p:nvPr>
        </p:nvSpPr>
        <p:spPr/>
        <p:txBody>
          <a:bodyPr>
            <a:normAutofit/>
          </a:bodyPr>
          <a:lstStyle/>
          <a:p>
            <a:r>
              <a:rPr lang="en-US" dirty="0"/>
              <a:t>Use a Google search engine to find a picture of a computer. </a:t>
            </a:r>
          </a:p>
          <a:p>
            <a:r>
              <a:rPr lang="en-US" dirty="0"/>
              <a:t>Save the picture to your USB drive. </a:t>
            </a:r>
          </a:p>
          <a:p>
            <a:r>
              <a:rPr lang="en-US" dirty="0"/>
              <a:t>Send the picture to your facilitator’s email. </a:t>
            </a:r>
            <a:endParaRPr lang="en-CA" dirty="0"/>
          </a:p>
          <a:p>
            <a:endParaRPr lang="en-CA" sz="1800" dirty="0"/>
          </a:p>
          <a:p>
            <a:endParaRPr lang="en-CA" dirty="0"/>
          </a:p>
        </p:txBody>
      </p:sp>
      <p:pic>
        <p:nvPicPr>
          <p:cNvPr id="4" name="Picture 3"/>
          <p:cNvPicPr>
            <a:picLocks noChangeAspect="1"/>
          </p:cNvPicPr>
          <p:nvPr/>
        </p:nvPicPr>
        <p:blipFill>
          <a:blip r:embed="rId2"/>
          <a:stretch>
            <a:fillRect/>
          </a:stretch>
        </p:blipFill>
        <p:spPr>
          <a:xfrm>
            <a:off x="1777138" y="624420"/>
            <a:ext cx="640135" cy="640135"/>
          </a:xfrm>
          <a:prstGeom prst="rect">
            <a:avLst/>
          </a:prstGeom>
        </p:spPr>
      </p:pic>
    </p:spTree>
    <p:extLst>
      <p:ext uri="{BB962C8B-B14F-4D97-AF65-F5344CB8AC3E}">
        <p14:creationId xmlns:p14="http://schemas.microsoft.com/office/powerpoint/2010/main" val="26150349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9315" y="1872343"/>
            <a:ext cx="8915400" cy="4408868"/>
          </a:xfrm>
        </p:spPr>
        <p:txBody>
          <a:bodyPr>
            <a:normAutofit/>
          </a:bodyPr>
          <a:lstStyle/>
          <a:p>
            <a:pPr marL="0" indent="0" algn="ctr">
              <a:buNone/>
            </a:pPr>
            <a:r>
              <a:rPr lang="en-CA" sz="4800" dirty="0"/>
              <a:t>Questions?</a:t>
            </a:r>
          </a:p>
        </p:txBody>
      </p:sp>
    </p:spTree>
    <p:extLst>
      <p:ext uri="{BB962C8B-B14F-4D97-AF65-F5344CB8AC3E}">
        <p14:creationId xmlns:p14="http://schemas.microsoft.com/office/powerpoint/2010/main" val="2705112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Point of Sale (POS) Systems </a:t>
            </a:r>
          </a:p>
        </p:txBody>
      </p:sp>
      <p:sp>
        <p:nvSpPr>
          <p:cNvPr id="3" name="Content Placeholder 2"/>
          <p:cNvSpPr>
            <a:spLocks noGrp="1"/>
          </p:cNvSpPr>
          <p:nvPr>
            <p:ph idx="1"/>
          </p:nvPr>
        </p:nvSpPr>
        <p:spPr/>
        <p:txBody>
          <a:bodyPr/>
          <a:lstStyle/>
          <a:p>
            <a:r>
              <a:rPr lang="en-US" dirty="0"/>
              <a:t>The point of sale occurs when a sale transaction is completed. </a:t>
            </a:r>
          </a:p>
          <a:p>
            <a:r>
              <a:rPr lang="en-US" dirty="0"/>
              <a:t>It is the point at which a customer makes a payment to the merchant in exchange for goods or services. </a:t>
            </a:r>
          </a:p>
          <a:p>
            <a:r>
              <a:rPr lang="en-US" dirty="0"/>
              <a:t>A variety of technology could be used during the POS. </a:t>
            </a:r>
            <a:endParaRPr lang="en-CA" dirty="0"/>
          </a:p>
          <a:p>
            <a:endParaRPr lang="en-CA" dirty="0"/>
          </a:p>
        </p:txBody>
      </p:sp>
    </p:spTree>
    <p:extLst>
      <p:ext uri="{BB962C8B-B14F-4D97-AF65-F5344CB8AC3E}">
        <p14:creationId xmlns:p14="http://schemas.microsoft.com/office/powerpoint/2010/main" val="2115274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Activity </a:t>
            </a:r>
          </a:p>
        </p:txBody>
      </p:sp>
      <p:sp>
        <p:nvSpPr>
          <p:cNvPr id="3" name="Content Placeholder 2"/>
          <p:cNvSpPr>
            <a:spLocks noGrp="1"/>
          </p:cNvSpPr>
          <p:nvPr>
            <p:ph idx="1"/>
          </p:nvPr>
        </p:nvSpPr>
        <p:spPr>
          <a:xfrm>
            <a:off x="2157892" y="1905000"/>
            <a:ext cx="8915400" cy="4408868"/>
          </a:xfrm>
        </p:spPr>
        <p:txBody>
          <a:bodyPr/>
          <a:lstStyle/>
          <a:p>
            <a:pPr marL="0" indent="0">
              <a:buNone/>
            </a:pPr>
            <a:r>
              <a:rPr lang="en-US" dirty="0"/>
              <a:t>Using the internet to research, complete the chart on page 55 in your workbook to learn more about specific parts of a point of a sale system. </a:t>
            </a:r>
            <a:endParaRPr lang="en-CA" dirty="0"/>
          </a:p>
          <a:p>
            <a:endParaRPr lang="en-CA" dirty="0"/>
          </a:p>
        </p:txBody>
      </p:sp>
      <p:pic>
        <p:nvPicPr>
          <p:cNvPr id="4" name="Picture 3"/>
          <p:cNvPicPr>
            <a:picLocks noChangeAspect="1"/>
          </p:cNvPicPr>
          <p:nvPr/>
        </p:nvPicPr>
        <p:blipFill>
          <a:blip r:embed="rId2"/>
          <a:stretch>
            <a:fillRect/>
          </a:stretch>
        </p:blipFill>
        <p:spPr>
          <a:xfrm>
            <a:off x="1949077" y="624420"/>
            <a:ext cx="640135" cy="640135"/>
          </a:xfrm>
          <a:prstGeom prst="rect">
            <a:avLst/>
          </a:prstGeom>
        </p:spPr>
      </p:pic>
    </p:spTree>
    <p:extLst>
      <p:ext uri="{BB962C8B-B14F-4D97-AF65-F5344CB8AC3E}">
        <p14:creationId xmlns:p14="http://schemas.microsoft.com/office/powerpoint/2010/main" val="1014750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Discuss </a:t>
            </a:r>
          </a:p>
        </p:txBody>
      </p:sp>
      <p:sp>
        <p:nvSpPr>
          <p:cNvPr id="3" name="Content Placeholder 2"/>
          <p:cNvSpPr>
            <a:spLocks noGrp="1"/>
          </p:cNvSpPr>
          <p:nvPr>
            <p:ph idx="1"/>
          </p:nvPr>
        </p:nvSpPr>
        <p:spPr/>
        <p:txBody>
          <a:bodyPr/>
          <a:lstStyle/>
          <a:p>
            <a:r>
              <a:rPr lang="en-US" dirty="0"/>
              <a:t>As a group, discuss the different types of businesses or organizations the various kinds of POS systems might be used at. </a:t>
            </a:r>
          </a:p>
          <a:p>
            <a:r>
              <a:rPr lang="en-US" dirty="0"/>
              <a:t>For example, which kind of POS system would be used at a large corporation in comparison to a small local business?</a:t>
            </a:r>
            <a:endParaRPr lang="en-CA" dirty="0"/>
          </a:p>
          <a:p>
            <a:endParaRPr lang="en-CA" dirty="0"/>
          </a:p>
        </p:txBody>
      </p:sp>
      <p:pic>
        <p:nvPicPr>
          <p:cNvPr id="4" name="Picture 3"/>
          <p:cNvPicPr>
            <a:picLocks noChangeAspect="1"/>
          </p:cNvPicPr>
          <p:nvPr/>
        </p:nvPicPr>
        <p:blipFill>
          <a:blip r:embed="rId2"/>
          <a:stretch>
            <a:fillRect/>
          </a:stretch>
        </p:blipFill>
        <p:spPr>
          <a:xfrm>
            <a:off x="2010042" y="624110"/>
            <a:ext cx="579170" cy="579170"/>
          </a:xfrm>
          <a:prstGeom prst="rect">
            <a:avLst/>
          </a:prstGeom>
        </p:spPr>
      </p:pic>
    </p:spTree>
    <p:extLst>
      <p:ext uri="{BB962C8B-B14F-4D97-AF65-F5344CB8AC3E}">
        <p14:creationId xmlns:p14="http://schemas.microsoft.com/office/powerpoint/2010/main" val="13159816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Phone Queue Systems </a:t>
            </a:r>
          </a:p>
        </p:txBody>
      </p:sp>
      <p:sp>
        <p:nvSpPr>
          <p:cNvPr id="3" name="Content Placeholder 2"/>
          <p:cNvSpPr>
            <a:spLocks noGrp="1"/>
          </p:cNvSpPr>
          <p:nvPr>
            <p:ph idx="1"/>
          </p:nvPr>
        </p:nvSpPr>
        <p:spPr/>
        <p:txBody>
          <a:bodyPr/>
          <a:lstStyle/>
          <a:p>
            <a:pPr marL="0" indent="0">
              <a:buNone/>
            </a:pPr>
            <a:r>
              <a:rPr lang="en-US" dirty="0"/>
              <a:t>A phone queue system is an add-on to a multiline phone system that allows calls to remain on hold until a phone agent is ready to handle the call. </a:t>
            </a:r>
            <a:endParaRPr lang="en-CA" dirty="0"/>
          </a:p>
        </p:txBody>
      </p:sp>
    </p:spTree>
    <p:extLst>
      <p:ext uri="{BB962C8B-B14F-4D97-AF65-F5344CB8AC3E}">
        <p14:creationId xmlns:p14="http://schemas.microsoft.com/office/powerpoint/2010/main" val="4177177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Phone </a:t>
            </a:r>
            <a:r>
              <a:rPr lang="en-CA"/>
              <a:t>Queue Systems </a:t>
            </a:r>
          </a:p>
        </p:txBody>
      </p:sp>
      <p:sp>
        <p:nvSpPr>
          <p:cNvPr id="3" name="Content Placeholder 2"/>
          <p:cNvSpPr>
            <a:spLocks noGrp="1"/>
          </p:cNvSpPr>
          <p:nvPr>
            <p:ph idx="1"/>
          </p:nvPr>
        </p:nvSpPr>
        <p:spPr/>
        <p:txBody>
          <a:bodyPr/>
          <a:lstStyle/>
          <a:p>
            <a:pPr marL="0" indent="0">
              <a:buNone/>
            </a:pPr>
            <a:r>
              <a:rPr lang="en-US" dirty="0"/>
              <a:t>The caller in the queue system experiences a wait, and agents fielding calls receive them one at a time.</a:t>
            </a:r>
            <a:endParaRPr lang="en-CA" dirty="0"/>
          </a:p>
          <a:p>
            <a:pPr lvl="1"/>
            <a:r>
              <a:rPr lang="en-US" dirty="0"/>
              <a:t>Sometimes the agents can see how many calls are on hold and how long each call has been on hold. </a:t>
            </a:r>
            <a:endParaRPr lang="en-CA" dirty="0"/>
          </a:p>
          <a:p>
            <a:pPr lvl="1"/>
            <a:r>
              <a:rPr lang="en-US" dirty="0"/>
              <a:t>Many phone queue systems integrate with company computer systems, allowing agents to conduct retail business or other processing, tracking that data along with information about the nature of the phone calls. </a:t>
            </a:r>
            <a:endParaRPr lang="en-CA" dirty="0"/>
          </a:p>
          <a:p>
            <a:pPr lvl="1"/>
            <a:r>
              <a:rPr lang="en-US" dirty="0"/>
              <a:t>Phone queue systems are also called Automatic Call Distributors (ACDs).</a:t>
            </a:r>
            <a:endParaRPr lang="en-CA" dirty="0"/>
          </a:p>
          <a:p>
            <a:endParaRPr lang="en-CA" dirty="0"/>
          </a:p>
        </p:txBody>
      </p:sp>
    </p:spTree>
    <p:extLst>
      <p:ext uri="{BB962C8B-B14F-4D97-AF65-F5344CB8AC3E}">
        <p14:creationId xmlns:p14="http://schemas.microsoft.com/office/powerpoint/2010/main" val="2320475406"/>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108</TotalTime>
  <Words>1579</Words>
  <Application>Microsoft Office PowerPoint</Application>
  <PresentationFormat>Widescreen</PresentationFormat>
  <Paragraphs>134</Paragraphs>
  <Slides>42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Calibri</vt:lpstr>
      <vt:lpstr>Century Gothic</vt:lpstr>
      <vt:lpstr>Wingdings 3</vt:lpstr>
      <vt:lpstr>Wisp</vt:lpstr>
      <vt:lpstr>Get Set for Customer Service</vt:lpstr>
      <vt:lpstr>Session 6</vt:lpstr>
      <vt:lpstr>Customer Service Technology </vt:lpstr>
      <vt:lpstr>Customer Service Technology </vt:lpstr>
      <vt:lpstr>Point of Sale (POS) Systems </vt:lpstr>
      <vt:lpstr>Activity </vt:lpstr>
      <vt:lpstr>Discuss </vt:lpstr>
      <vt:lpstr>Phone Queue Systems </vt:lpstr>
      <vt:lpstr>Phone Queue Systems </vt:lpstr>
      <vt:lpstr>Interactive Voice Response (IVR) Systems</vt:lpstr>
      <vt:lpstr>Email </vt:lpstr>
      <vt:lpstr>Activity </vt:lpstr>
      <vt:lpstr>Inbox</vt:lpstr>
      <vt:lpstr>Sent</vt:lpstr>
      <vt:lpstr>Spam / Junk</vt:lpstr>
      <vt:lpstr>Trash / Deleted </vt:lpstr>
      <vt:lpstr>Drafts</vt:lpstr>
      <vt:lpstr>Folders</vt:lpstr>
      <vt:lpstr>Activity </vt:lpstr>
      <vt:lpstr>Adding Emails to a Folder / Label</vt:lpstr>
      <vt:lpstr>Adding Emails to a Folder / Label</vt:lpstr>
      <vt:lpstr>Replying to an Email </vt:lpstr>
      <vt:lpstr>Replying to an Email </vt:lpstr>
      <vt:lpstr>Replying to an Email </vt:lpstr>
      <vt:lpstr>Replying to an Email </vt:lpstr>
      <vt:lpstr>Replying to an Email </vt:lpstr>
      <vt:lpstr>Deleting an Email </vt:lpstr>
      <vt:lpstr>Deleting an Email </vt:lpstr>
      <vt:lpstr>Contacts / Address Book</vt:lpstr>
      <vt:lpstr>Activity </vt:lpstr>
      <vt:lpstr>Sending Email </vt:lpstr>
      <vt:lpstr>To</vt:lpstr>
      <vt:lpstr>CC: Carbon Copy</vt:lpstr>
      <vt:lpstr>BCC: Blank Carbon Copy</vt:lpstr>
      <vt:lpstr>Subject</vt:lpstr>
      <vt:lpstr>Sending Email </vt:lpstr>
      <vt:lpstr>Sending Email </vt:lpstr>
      <vt:lpstr>Sending Email </vt:lpstr>
      <vt:lpstr>Attaching a File</vt:lpstr>
      <vt:lpstr>Activity </vt:lpstr>
      <vt:lpstr>Activity </vt:lpstr>
      <vt:lpstr>PowerPoint Presentation</vt:lpstr>
    </vt:vector>
  </TitlesOfParts>
  <Company>Grand Erie District School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Set for Office Administration</dc:title>
  <dc:creator>Kari Dumesnil</dc:creator>
  <cp:lastModifiedBy>Robyn Cook-Ritchie</cp:lastModifiedBy>
  <cp:revision>23</cp:revision>
  <dcterms:created xsi:type="dcterms:W3CDTF">2023-02-01T20:29:48Z</dcterms:created>
  <dcterms:modified xsi:type="dcterms:W3CDTF">2023-02-21T20:00:03Z</dcterms:modified>
</cp:coreProperties>
</file>